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67" d="100"/>
          <a:sy n="67" d="100"/>
        </p:scale>
        <p:origin x="-37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7A88A7-FEDF-4082-B72C-0DE99A60DF56}" type="datetimeFigureOut">
              <a:rPr lang="fr-FR" smtClean="0"/>
              <a:t>13/11/2025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4CB9D9-D8F4-451F-9108-002FE3BB9FB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934770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685817" indent="-263776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055103" indent="-211021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477145" indent="-211021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1899186" indent="-211021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321227" indent="-21102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743269" indent="-21102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165310" indent="-21102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587351" indent="-21102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/>
            <a:fld id="{9B0AC42F-8846-412D-98C3-654BE2D2EEFA}" type="slidenum">
              <a:rPr lang="fr-FR" altLang="fr-FR" smtClean="0">
                <a:solidFill>
                  <a:srgbClr val="000000"/>
                </a:solidFill>
                <a:latin typeface="Times New Roman"/>
              </a:rPr>
              <a:pPr eaLnBrk="1" hangingPunct="1"/>
              <a:t>1</a:t>
            </a:fld>
            <a:endParaRPr lang="fr-FR" altLang="fr-FR" smtClean="0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71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7108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fr-FR" altLang="fr-FR" smtClean="0"/>
              <a:t>-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F7E0D-8F72-4F05-9457-B4DE4A93905E}" type="datetimeFigureOut">
              <a:rPr lang="fr-FR" smtClean="0"/>
              <a:t>13/11/2025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3F351-54E2-461C-8DC6-8636BF59CDA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397456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F7E0D-8F72-4F05-9457-B4DE4A93905E}" type="datetimeFigureOut">
              <a:rPr lang="fr-FR" smtClean="0"/>
              <a:t>13/11/2025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3F351-54E2-461C-8DC6-8636BF59CDA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149261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F7E0D-8F72-4F05-9457-B4DE4A93905E}" type="datetimeFigureOut">
              <a:rPr lang="fr-FR" smtClean="0"/>
              <a:t>13/11/2025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3F351-54E2-461C-8DC6-8636BF59CDA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91399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F7E0D-8F72-4F05-9457-B4DE4A93905E}" type="datetimeFigureOut">
              <a:rPr lang="fr-FR" smtClean="0"/>
              <a:t>13/11/2025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3F351-54E2-461C-8DC6-8636BF59CDA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638659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F7E0D-8F72-4F05-9457-B4DE4A93905E}" type="datetimeFigureOut">
              <a:rPr lang="fr-FR" smtClean="0"/>
              <a:t>13/11/2025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3F351-54E2-461C-8DC6-8636BF59CDA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156077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F7E0D-8F72-4F05-9457-B4DE4A93905E}" type="datetimeFigureOut">
              <a:rPr lang="fr-FR" smtClean="0"/>
              <a:t>13/11/2025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3F351-54E2-461C-8DC6-8636BF59CDA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335952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F7E0D-8F72-4F05-9457-B4DE4A93905E}" type="datetimeFigureOut">
              <a:rPr lang="fr-FR" smtClean="0"/>
              <a:t>13/11/2025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3F351-54E2-461C-8DC6-8636BF59CDA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171874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F7E0D-8F72-4F05-9457-B4DE4A93905E}" type="datetimeFigureOut">
              <a:rPr lang="fr-FR" smtClean="0"/>
              <a:t>13/11/2025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3F351-54E2-461C-8DC6-8636BF59CDA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448848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F7E0D-8F72-4F05-9457-B4DE4A93905E}" type="datetimeFigureOut">
              <a:rPr lang="fr-FR" smtClean="0"/>
              <a:t>13/11/2025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3F351-54E2-461C-8DC6-8636BF59CDA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288819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F7E0D-8F72-4F05-9457-B4DE4A93905E}" type="datetimeFigureOut">
              <a:rPr lang="fr-FR" smtClean="0"/>
              <a:t>13/11/2025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3F351-54E2-461C-8DC6-8636BF59CDA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60994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F7E0D-8F72-4F05-9457-B4DE4A93905E}" type="datetimeFigureOut">
              <a:rPr lang="fr-FR" smtClean="0"/>
              <a:t>13/11/2025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3F351-54E2-461C-8DC6-8636BF59CDA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364847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7F7E0D-8F72-4F05-9457-B4DE4A93905E}" type="datetimeFigureOut">
              <a:rPr lang="fr-FR" smtClean="0"/>
              <a:t>13/11/2025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23F351-54E2-461C-8DC6-8636BF59CDA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770157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AutoShape 2" descr="1 380 700+ Pollution Photos, taleaux et images libre de ..."/>
          <p:cNvSpPr>
            <a:spLocks noChangeAspect="1" noChangeArrowheads="1"/>
          </p:cNvSpPr>
          <p:nvPr/>
        </p:nvSpPr>
        <p:spPr bwMode="auto">
          <a:xfrm>
            <a:off x="144463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r-FR" sz="220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228600"/>
            <a:ext cx="8458200" cy="609600"/>
          </a:xfrm>
        </p:spPr>
        <p:txBody>
          <a:bodyPr>
            <a:normAutofit/>
          </a:bodyPr>
          <a:lstStyle/>
          <a:p>
            <a:pPr algn="ctr"/>
            <a:r>
              <a:rPr lang="fr-FR" sz="32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47-20 : Je </a:t>
            </a:r>
            <a:r>
              <a:rPr lang="fr-FR" sz="32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me confie en toi</a:t>
            </a:r>
          </a:p>
        </p:txBody>
      </p:sp>
      <p:sp>
        <p:nvSpPr>
          <p:cNvPr id="20" name="Text Box 3"/>
          <p:cNvSpPr txBox="1">
            <a:spLocks noChangeArrowheads="1"/>
          </p:cNvSpPr>
          <p:nvPr/>
        </p:nvSpPr>
        <p:spPr bwMode="auto">
          <a:xfrm>
            <a:off x="684213" y="1373188"/>
            <a:ext cx="8002587" cy="41549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/>
            <a:r>
              <a:rPr lang="fr-FR" sz="22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Je me confie en toi</a:t>
            </a:r>
          </a:p>
          <a:p>
            <a:pPr eaLnBrk="1" hangingPunct="1"/>
            <a:r>
              <a:rPr lang="fr-FR" sz="22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Je sais que tu es mon Dieu</a:t>
            </a:r>
          </a:p>
          <a:p>
            <a:pPr eaLnBrk="1" hangingPunct="1"/>
            <a:r>
              <a:rPr lang="fr-FR" sz="22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Mon avenir est dans ta sûre main</a:t>
            </a:r>
          </a:p>
          <a:p>
            <a:pPr eaLnBrk="1" hangingPunct="1"/>
            <a:r>
              <a:rPr lang="fr-FR" sz="22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Oui dans ta sûre main</a:t>
            </a:r>
          </a:p>
          <a:p>
            <a:pPr eaLnBrk="1" hangingPunct="1"/>
            <a:endParaRPr lang="fr-FR" sz="220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eaLnBrk="1" hangingPunct="1"/>
            <a:r>
              <a:rPr lang="fr-FR" sz="22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Je te bénis Seigneur</a:t>
            </a:r>
          </a:p>
          <a:p>
            <a:pPr eaLnBrk="1" hangingPunct="1"/>
            <a:r>
              <a:rPr lang="fr-FR" sz="22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Tu es mon puissant Sauveur</a:t>
            </a:r>
          </a:p>
          <a:p>
            <a:pPr eaLnBrk="1" hangingPunct="1"/>
            <a:r>
              <a:rPr lang="fr-FR" sz="22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Oui ton amour pour moi dure à toujours</a:t>
            </a:r>
          </a:p>
          <a:p>
            <a:pPr eaLnBrk="1" hangingPunct="1"/>
            <a:r>
              <a:rPr lang="fr-FR" sz="22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Pour moi dure à toujours</a:t>
            </a:r>
          </a:p>
          <a:p>
            <a:pPr eaLnBrk="1" hangingPunct="1"/>
            <a:endParaRPr lang="fr-FR" sz="220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algn="ctr" eaLnBrk="1" hangingPunct="1"/>
            <a:r>
              <a:rPr lang="fr-FR" sz="22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oOo</a:t>
            </a:r>
          </a:p>
          <a:p>
            <a:pPr eaLnBrk="1" hangingPunct="1"/>
            <a:endParaRPr lang="fr-FR" sz="220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Text Box 5"/>
          <p:cNvSpPr txBox="1">
            <a:spLocks noChangeArrowheads="1"/>
          </p:cNvSpPr>
          <p:nvPr/>
        </p:nvSpPr>
        <p:spPr bwMode="auto">
          <a:xfrm>
            <a:off x="3489325" y="4992688"/>
            <a:ext cx="184731" cy="430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/>
            <a:endParaRPr lang="fr-FR" sz="220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90899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56</Words>
  <Application>Microsoft Office PowerPoint</Application>
  <PresentationFormat>Affichage à l'écran (4:3)</PresentationFormat>
  <Paragraphs>14</Paragraphs>
  <Slides>1</Slides>
  <Notes>1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Thème Office</vt:lpstr>
      <vt:lpstr>47-20 : Je me confie en toi</vt:lpstr>
    </vt:vector>
  </TitlesOfParts>
  <Company>HP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Mon ancre et ma voile</dc:title>
  <dc:creator>alphaomega</dc:creator>
  <cp:lastModifiedBy>alphaomega</cp:lastModifiedBy>
  <cp:revision>6</cp:revision>
  <dcterms:created xsi:type="dcterms:W3CDTF">2025-11-13T13:21:41Z</dcterms:created>
  <dcterms:modified xsi:type="dcterms:W3CDTF">2025-11-13T14:52:46Z</dcterms:modified>
</cp:coreProperties>
</file>