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72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2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te vois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449263" y="1052736"/>
            <a:ext cx="8002587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 un petit enfant   qui découvre la vie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 un petit oiseau   qui sort de son nid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 la fleur des champs   au printemps refleurit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Christ enfin je te vois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ton chemin de douleur   souffrir mourir pour moi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vois couler ton sang    et tes larmes sur la croix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J’entends tes soupirs et le son de ta voix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Qui me dit : « je t’aime suis-moi  »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fr-FR" sz="2200" i="1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Parlé :</a:t>
            </a:r>
          </a:p>
          <a:p>
            <a:pPr eaLnBrk="1" hangingPunct="1"/>
            <a:r>
              <a:rPr lang="fr-FR" sz="22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Fais de tout homme un frère   tu verras comme c’est bon</a:t>
            </a:r>
          </a:p>
          <a:p>
            <a:pPr eaLnBrk="1" hangingPunct="1"/>
            <a:r>
              <a:rPr lang="fr-FR" sz="22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Tu répandras sur la terre  l’espoir en mon nom</a:t>
            </a:r>
          </a:p>
          <a:p>
            <a:pPr eaLnBrk="1" hangingPunct="1"/>
            <a:r>
              <a:rPr lang="fr-FR" sz="22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Et autour de ta lumière  très nombreux ils viendront</a:t>
            </a:r>
          </a:p>
          <a:p>
            <a:pPr eaLnBrk="1" hangingPunct="1"/>
            <a:r>
              <a:rPr lang="fr-FR" sz="22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Car j’ai mis mon message en toi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…/…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te vois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449263" y="1052736"/>
            <a:ext cx="800258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es là dans ma misère pour me montrer le chemin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pas parmi les pierres et guidé par ta main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Chaque jour par ma prière je veux te louer sans fin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Car tu es mon Seigneur maintenant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 un petit enfant   qui découvre la vie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 un petit oiseau   qui sort de son nid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 la fleur des champs   au printemps refleurit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Christ enfin je te vois</a:t>
            </a:r>
          </a:p>
          <a:p>
            <a:pPr algn="ctr" eaLnBrk="1" hangingPunct="1"/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4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143</Words>
  <Application>Microsoft Office PowerPoint</Application>
  <PresentationFormat>Affichage à l'écran (4:3)</PresentationFormat>
  <Paragraphs>34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Je te vois</vt:lpstr>
      <vt:lpstr>Je te vois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8</cp:revision>
  <dcterms:created xsi:type="dcterms:W3CDTF">2025-11-13T13:21:41Z</dcterms:created>
  <dcterms:modified xsi:type="dcterms:W3CDTF">2025-11-20T14:41:49Z</dcterms:modified>
</cp:coreProperties>
</file>