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37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A88A7-FEDF-4082-B72C-0DE99A60DF56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CB9D9-D8F4-451F-9108-002FE3BB9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347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9B0AC42F-8846-412D-98C3-654BE2D2EEFA}" type="slidenum">
              <a:rPr lang="fr-FR" altLang="fr-FR" smtClean="0">
                <a:solidFill>
                  <a:srgbClr val="000000"/>
                </a:solidFill>
                <a:latin typeface="Times New Roman"/>
              </a:rPr>
              <a:pPr eaLnBrk="1" hangingPunct="1"/>
              <a:t>1</a:t>
            </a:fld>
            <a:endParaRPr lang="fr-FR" altLang="fr-FR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-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745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92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3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386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60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595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7187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88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881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99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48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F7E0D-8F72-4F05-9457-B4DE4A93905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01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2" descr="1 380 700+ Pollution Photos, taleaux et images libre de ...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609600"/>
          </a:xfrm>
        </p:spPr>
        <p:txBody>
          <a:bodyPr>
            <a:normAutofit/>
          </a:bodyPr>
          <a:lstStyle/>
          <a:p>
            <a:pPr algn="ctr"/>
            <a:r>
              <a:rPr 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42-07: </a:t>
            </a:r>
            <a:r>
              <a:rPr 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 </a:t>
            </a:r>
            <a:r>
              <a:rPr 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veux te louer</a:t>
            </a:r>
            <a:endParaRPr lang="fr-FR" sz="32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684212" y="1628800"/>
            <a:ext cx="8002587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 veux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louer   toi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qui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m'as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aimé</a:t>
            </a:r>
          </a:p>
          <a:p>
            <a:pPr eaLnBrk="1" hangingPunct="1"/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Comment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m'exprimer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pour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remercier</a:t>
            </a:r>
          </a:p>
          <a:p>
            <a:pPr eaLnBrk="1" hangingPunct="1"/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as rempli ma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vie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de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joie </a:t>
            </a:r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d'harmonie</a:t>
            </a:r>
          </a:p>
          <a:p>
            <a:pPr eaLnBrk="1" hangingPunct="1"/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Oh  merci</a:t>
            </a:r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/>
            <a:r>
              <a:rPr lang="fr-FR" sz="22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oOo</a:t>
            </a:r>
          </a:p>
          <a:p>
            <a:pPr eaLnBrk="1" hangingPunct="1"/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3489325" y="499268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8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33</Words>
  <Application>Microsoft Office PowerPoint</Application>
  <PresentationFormat>Affichage à l'écran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42-07: Je veux te louer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 ancre et ma voile</dc:title>
  <dc:creator>alphaomega</dc:creator>
  <cp:lastModifiedBy>alphaomega</cp:lastModifiedBy>
  <cp:revision>7</cp:revision>
  <dcterms:created xsi:type="dcterms:W3CDTF">2025-11-13T13:21:41Z</dcterms:created>
  <dcterms:modified xsi:type="dcterms:W3CDTF">2025-11-13T14:56:13Z</dcterms:modified>
</cp:coreProperties>
</file>