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A88A7-FEDF-4082-B72C-0DE99A60DF56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CB9D9-D8F4-451F-9108-002FE3BB9F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347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9B0AC42F-8846-412D-98C3-654BE2D2EEFA}" type="slidenum">
              <a:rPr lang="fr-FR" altLang="fr-FR" smtClean="0">
                <a:solidFill>
                  <a:srgbClr val="000000"/>
                </a:solidFill>
                <a:latin typeface="Times New Roman"/>
              </a:rPr>
              <a:pPr eaLnBrk="1" hangingPunct="1"/>
              <a:t>1</a:t>
            </a:fld>
            <a:endParaRPr lang="fr-FR" altLang="fr-FR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 smtClean="0"/>
              <a:t>-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745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92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3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86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60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95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18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88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88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9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48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F7E0D-8F72-4F05-9457-B4DE4A93905E}" type="datetimeFigureOut">
              <a:rPr lang="fr-FR" smtClean="0"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3F351-54E2-461C-8DC6-8636BF59CD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01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6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 vie</a:t>
            </a:r>
            <a:endParaRPr lang="fr-FR" sz="44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611560" y="980728"/>
            <a:ext cx="8380040" cy="6070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fr-FR" sz="2100" smtClean="0">
                <a:solidFill>
                  <a:schemeClr val="bg1"/>
                </a:solidFill>
                <a:latin typeface="Arial" charset="0"/>
              </a:rPr>
              <a:t>Ma vie est remplie de roses   c’est un grand jardin fleuri</a:t>
            </a:r>
          </a:p>
          <a:p>
            <a:pPr eaLnBrk="1" hangingPunct="1"/>
            <a:r>
              <a:rPr lang="fr-FR" sz="2100" smtClean="0">
                <a:solidFill>
                  <a:schemeClr val="bg1"/>
                </a:solidFill>
                <a:latin typeface="Arial" charset="0"/>
              </a:rPr>
              <a:t>Je ne désire autre chose    que ce qui te glorifie</a:t>
            </a:r>
          </a:p>
          <a:p>
            <a:pPr eaLnBrk="1" hangingPunct="1"/>
            <a:endParaRPr lang="fr-FR" sz="1200" smtClean="0">
              <a:solidFill>
                <a:schemeClr val="bg1"/>
              </a:solidFill>
              <a:latin typeface="Arial" charset="0"/>
            </a:endParaRPr>
          </a:p>
          <a:p>
            <a:pPr eaLnBrk="1" hangingPunct="1"/>
            <a:r>
              <a:rPr lang="fr-FR" sz="2100" smtClean="0">
                <a:solidFill>
                  <a:schemeClr val="bg1"/>
                </a:solidFill>
                <a:latin typeface="Arial" charset="0"/>
              </a:rPr>
              <a:t>Ma vie est bien peu de choses   face à ton grand infini</a:t>
            </a:r>
          </a:p>
          <a:p>
            <a:pPr eaLnBrk="1" hangingPunct="1"/>
            <a:r>
              <a:rPr lang="fr-FR" sz="2100" smtClean="0">
                <a:solidFill>
                  <a:schemeClr val="bg1"/>
                </a:solidFill>
                <a:latin typeface="Arial" charset="0"/>
              </a:rPr>
              <a:t>Mais je sais qu’elle repose    sur l’amour et la folie</a:t>
            </a:r>
            <a:endParaRPr lang="fr-FR" sz="2100">
              <a:solidFill>
                <a:schemeClr val="bg1"/>
              </a:solidFill>
              <a:latin typeface="Arial" charset="0"/>
            </a:endParaRPr>
          </a:p>
          <a:p>
            <a:pPr eaLnBrk="1" hangingPunct="1"/>
            <a:endParaRPr lang="fr-FR" sz="1200">
              <a:solidFill>
                <a:schemeClr val="bg1"/>
              </a:solidFill>
              <a:latin typeface="Arial" charset="0"/>
            </a:endParaRPr>
          </a:p>
          <a:p>
            <a:pPr eaLnBrk="1" hangingPunct="1"/>
            <a:r>
              <a:rPr lang="fr-FR" sz="2100" i="1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Parlé :</a:t>
            </a:r>
            <a:endParaRPr lang="fr-FR" sz="210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  <a:p>
            <a:pPr eaLnBrk="1" hangingPunct="1"/>
            <a:r>
              <a:rPr lang="fr-FR" sz="2100" i="1">
                <a:solidFill>
                  <a:schemeClr val="bg1"/>
                </a:solidFill>
                <a:latin typeface="Arial" charset="0"/>
              </a:rPr>
              <a:t>    </a:t>
            </a:r>
            <a:r>
              <a:rPr lang="fr-FR" sz="2100" i="1" smtClean="0">
                <a:solidFill>
                  <a:schemeClr val="bg1"/>
                </a:solidFill>
                <a:latin typeface="Arial" charset="0"/>
              </a:rPr>
              <a:t>Ma vie est un long poème </a:t>
            </a:r>
            <a:r>
              <a:rPr lang="fr-FR" sz="2100" i="1" smtClean="0">
                <a:solidFill>
                  <a:schemeClr val="bg1"/>
                </a:solidFill>
                <a:latin typeface="Arial" charset="0"/>
              </a:rPr>
              <a:t>  qui </a:t>
            </a:r>
            <a:r>
              <a:rPr lang="fr-FR" sz="2100" i="1" smtClean="0">
                <a:solidFill>
                  <a:schemeClr val="bg1"/>
                </a:solidFill>
                <a:latin typeface="Arial" charset="0"/>
              </a:rPr>
              <a:t>s’élève en mélodie</a:t>
            </a:r>
          </a:p>
          <a:p>
            <a:pPr eaLnBrk="1" hangingPunct="1"/>
            <a:r>
              <a:rPr lang="fr-FR" sz="2100" i="1">
                <a:solidFill>
                  <a:schemeClr val="bg1"/>
                </a:solidFill>
                <a:latin typeface="Arial" charset="0"/>
              </a:rPr>
              <a:t> </a:t>
            </a:r>
            <a:r>
              <a:rPr lang="fr-FR" sz="2100" i="1" smtClean="0">
                <a:solidFill>
                  <a:schemeClr val="bg1"/>
                </a:solidFill>
                <a:latin typeface="Arial" charset="0"/>
              </a:rPr>
              <a:t>   Il commence par un « je t’aime »   </a:t>
            </a:r>
            <a:r>
              <a:rPr lang="fr-FR" sz="2100" i="1" smtClean="0">
                <a:solidFill>
                  <a:schemeClr val="bg1"/>
                </a:solidFill>
                <a:latin typeface="Arial" charset="0"/>
              </a:rPr>
              <a:t>mais</a:t>
            </a:r>
            <a:r>
              <a:rPr lang="fr-FR" sz="2100" i="1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fr-FR" sz="2100" i="1" smtClean="0">
                <a:solidFill>
                  <a:schemeClr val="bg1"/>
                </a:solidFill>
                <a:latin typeface="Arial" charset="0"/>
              </a:rPr>
              <a:t>jamais ne se finit</a:t>
            </a:r>
            <a:endParaRPr lang="fr-FR" sz="2100" i="1">
              <a:solidFill>
                <a:schemeClr val="bg1"/>
              </a:solidFill>
              <a:latin typeface="Arial" charset="0"/>
            </a:endParaRPr>
          </a:p>
          <a:p>
            <a:pPr eaLnBrk="1" hangingPunct="1"/>
            <a:endParaRPr lang="fr-FR" sz="1050">
              <a:solidFill>
                <a:schemeClr val="bg1"/>
              </a:solidFill>
              <a:latin typeface="Arial" charset="0"/>
            </a:endParaRPr>
          </a:p>
          <a:p>
            <a:pPr eaLnBrk="1" hangingPunct="1"/>
            <a:r>
              <a:rPr lang="fr-FR" sz="2100">
                <a:solidFill>
                  <a:schemeClr val="bg1"/>
                </a:solidFill>
                <a:latin typeface="Arial" charset="0"/>
              </a:rPr>
              <a:t>Ma vie </a:t>
            </a:r>
            <a:r>
              <a:rPr lang="fr-FR" sz="2100" smtClean="0">
                <a:solidFill>
                  <a:schemeClr val="bg1"/>
                </a:solidFill>
                <a:latin typeface="Arial" charset="0"/>
              </a:rPr>
              <a:t>est un long voyage   où mon soleil s’obscurcit</a:t>
            </a:r>
          </a:p>
          <a:p>
            <a:pPr eaLnBrk="1" hangingPunct="1"/>
            <a:r>
              <a:rPr lang="fr-FR" sz="2100" smtClean="0">
                <a:solidFill>
                  <a:schemeClr val="bg1"/>
                </a:solidFill>
                <a:latin typeface="Arial" charset="0"/>
              </a:rPr>
              <a:t>Mais dans ce pèlerinage   il est l’aurore de ma nuit</a:t>
            </a:r>
          </a:p>
          <a:p>
            <a:pPr eaLnBrk="1" hangingPunct="1"/>
            <a:endParaRPr lang="fr-FR" sz="1200">
              <a:solidFill>
                <a:schemeClr val="bg1"/>
              </a:solidFill>
              <a:latin typeface="Arial" charset="0"/>
            </a:endParaRPr>
          </a:p>
          <a:p>
            <a:pPr eaLnBrk="1" hangingPunct="1"/>
            <a:r>
              <a:rPr lang="fr-FR" sz="2100">
                <a:solidFill>
                  <a:schemeClr val="bg1"/>
                </a:solidFill>
                <a:latin typeface="Arial" charset="0"/>
              </a:rPr>
              <a:t>Ma vie est remplie de roses   c’est un grand jardin fleuri</a:t>
            </a:r>
          </a:p>
          <a:p>
            <a:pPr eaLnBrk="1" hangingPunct="1"/>
            <a:r>
              <a:rPr lang="fr-FR" sz="2100">
                <a:solidFill>
                  <a:schemeClr val="bg1"/>
                </a:solidFill>
                <a:latin typeface="Arial" charset="0"/>
              </a:rPr>
              <a:t>Je ne désire autre chose    que </a:t>
            </a:r>
            <a:r>
              <a:rPr lang="fr-FR" sz="2100" smtClean="0">
                <a:solidFill>
                  <a:schemeClr val="bg1"/>
                </a:solidFill>
                <a:latin typeface="Arial" charset="0"/>
              </a:rPr>
              <a:t>la mort après la vie</a:t>
            </a:r>
          </a:p>
          <a:p>
            <a:pPr eaLnBrk="1" hangingPunct="1"/>
            <a:r>
              <a:rPr lang="fr-FR" sz="2100">
                <a:solidFill>
                  <a:schemeClr val="bg1"/>
                </a:solidFill>
                <a:latin typeface="Arial" charset="0"/>
              </a:rPr>
              <a:t>que la mort après la vie</a:t>
            </a:r>
          </a:p>
          <a:p>
            <a:pPr eaLnBrk="1" hangingPunct="1"/>
            <a:endParaRPr lang="fr-FR" sz="1100">
              <a:solidFill>
                <a:schemeClr val="bg1"/>
              </a:solidFill>
              <a:latin typeface="Arial" charset="0"/>
            </a:endParaRPr>
          </a:p>
          <a:p>
            <a:pPr eaLnBrk="1" hangingPunct="1"/>
            <a:r>
              <a:rPr lang="fr-FR" sz="2100" i="1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Parlé :</a:t>
            </a:r>
          </a:p>
          <a:p>
            <a:pPr eaLnBrk="1" hangingPunct="1"/>
            <a:r>
              <a:rPr lang="fr-FR" sz="2100" i="1">
                <a:solidFill>
                  <a:schemeClr val="bg1"/>
                </a:solidFill>
                <a:latin typeface="Arial" charset="0"/>
              </a:rPr>
              <a:t> </a:t>
            </a:r>
            <a:r>
              <a:rPr lang="fr-FR" sz="2100" i="1" smtClean="0">
                <a:solidFill>
                  <a:schemeClr val="bg1"/>
                </a:solidFill>
                <a:latin typeface="Arial" charset="0"/>
              </a:rPr>
              <a:t>   Car Christ est ma vie et la mort m’est un gain   </a:t>
            </a:r>
            <a:r>
              <a:rPr lang="fr-FR" i="1" smtClean="0">
                <a:solidFill>
                  <a:schemeClr val="bg1"/>
                </a:solidFill>
                <a:latin typeface="Arial" charset="0"/>
              </a:rPr>
              <a:t>(Philippiens 1 : 21)</a:t>
            </a:r>
          </a:p>
          <a:p>
            <a:pPr eaLnBrk="1" hangingPunct="1"/>
            <a:endParaRPr lang="fr-FR" sz="700">
              <a:solidFill>
                <a:schemeClr val="bg1"/>
              </a:solidFill>
              <a:latin typeface="Arial" charset="0"/>
            </a:endParaRPr>
          </a:p>
          <a:p>
            <a:pPr algn="ctr" eaLnBrk="1" hangingPunct="1"/>
            <a:r>
              <a:rPr lang="fr-FR" sz="2100">
                <a:solidFill>
                  <a:schemeClr val="bg1"/>
                </a:solidFill>
                <a:latin typeface="Arial" charset="0"/>
              </a:rPr>
              <a:t>oOo</a:t>
            </a:r>
          </a:p>
        </p:txBody>
      </p:sp>
    </p:spTree>
    <p:extLst>
      <p:ext uri="{BB962C8B-B14F-4D97-AF65-F5344CB8AC3E}">
        <p14:creationId xmlns:p14="http://schemas.microsoft.com/office/powerpoint/2010/main" val="4908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66</Words>
  <Application>Microsoft Office PowerPoint</Application>
  <PresentationFormat>Affichage à l'écran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Ma vie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ancre et ma voile</dc:title>
  <dc:creator>alphaomega</dc:creator>
  <cp:lastModifiedBy>alphaomega</cp:lastModifiedBy>
  <cp:revision>5</cp:revision>
  <dcterms:created xsi:type="dcterms:W3CDTF">2025-11-13T13:21:41Z</dcterms:created>
  <dcterms:modified xsi:type="dcterms:W3CDTF">2025-11-28T16:54:13Z</dcterms:modified>
</cp:coreProperties>
</file>