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37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7A88A7-FEDF-4082-B72C-0DE99A60DF56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4CB9D9-D8F4-451F-9108-002FE3BB9F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34770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685817" indent="-263776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055103" indent="-211021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477145" indent="-211021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1899186" indent="-211021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321227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743269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165310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587351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9B0AC42F-8846-412D-98C3-654BE2D2EEFA}" type="slidenum">
              <a:rPr lang="fr-FR" altLang="fr-FR" smtClean="0">
                <a:solidFill>
                  <a:srgbClr val="000000"/>
                </a:solidFill>
                <a:latin typeface="Times New Roman"/>
              </a:rPr>
              <a:pPr eaLnBrk="1" hangingPunct="1"/>
              <a:t>1</a:t>
            </a:fld>
            <a:endParaRPr lang="fr-FR" altLang="fr-FR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fr-FR" altLang="fr-FR" smtClean="0"/>
              <a:t>-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97456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4926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139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3865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5607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3595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7187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4884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8881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099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6484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7F7E0D-8F72-4F05-9457-B4DE4A93905E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7015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458200" cy="609600"/>
          </a:xfrm>
        </p:spPr>
        <p:txBody>
          <a:bodyPr>
            <a:normAutofit/>
          </a:bodyPr>
          <a:lstStyle/>
          <a:p>
            <a:pPr algn="ctr"/>
            <a:r>
              <a:rPr lang="fr-FR" sz="3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14-03 : Magnifique </a:t>
            </a:r>
            <a:r>
              <a:rPr lang="fr-FR" sz="3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est le Seigneur</a:t>
            </a:r>
          </a:p>
        </p:txBody>
      </p:sp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467544" y="1412875"/>
            <a:ext cx="8091487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Magnifique est le Seigneur</a:t>
            </a:r>
            <a:b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Tout mon cœur pour chanter Dieu</a:t>
            </a:r>
            <a:b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Magnifique est le Seigneur</a:t>
            </a:r>
            <a:b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Alléluia 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alléluia</a:t>
            </a:r>
            <a:b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Que puissance honneur et gloire</a:t>
            </a:r>
            <a:b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Reviennent au Dieu trois fois saint</a:t>
            </a:r>
            <a:b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Aujourd’hui et à jamais</a:t>
            </a:r>
            <a:b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Alléluia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alléluia</a:t>
            </a:r>
            <a:endParaRPr lang="fr-FR" sz="22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eaLnBrk="0" hangingPunct="0">
              <a:defRPr/>
            </a:pPr>
            <a:endParaRPr lang="fr-FR" sz="22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defRPr/>
            </a:pP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oOo</a:t>
            </a:r>
          </a:p>
        </p:txBody>
      </p:sp>
    </p:spTree>
    <p:extLst>
      <p:ext uri="{BB962C8B-B14F-4D97-AF65-F5344CB8AC3E}">
        <p14:creationId xmlns:p14="http://schemas.microsoft.com/office/powerpoint/2010/main" val="49089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12</Words>
  <Application>Microsoft Office PowerPoint</Application>
  <PresentationFormat>Affichage à l'écran (4:3)</PresentationFormat>
  <Paragraphs>6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14-03 : Magnifique est le Seigneur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 ancre et ma voile</dc:title>
  <dc:creator>alphaomega</dc:creator>
  <cp:lastModifiedBy>alphaomega</cp:lastModifiedBy>
  <cp:revision>4</cp:revision>
  <dcterms:created xsi:type="dcterms:W3CDTF">2025-11-13T13:21:41Z</dcterms:created>
  <dcterms:modified xsi:type="dcterms:W3CDTF">2025-11-13T16:07:19Z</dcterms:modified>
</cp:coreProperties>
</file>