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42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7A88A7-FEDF-4082-B72C-0DE99A60DF56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4CB9D9-D8F4-451F-9108-002FE3BB9F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34770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685817" indent="-263776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055103" indent="-211021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477145" indent="-211021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1899186" indent="-211021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321227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743269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165310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587351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9B0AC42F-8846-412D-98C3-654BE2D2EEFA}" type="slidenum">
              <a:rPr lang="fr-FR" altLang="fr-FR" smtClean="0">
                <a:solidFill>
                  <a:srgbClr val="000000"/>
                </a:solidFill>
                <a:latin typeface="Times New Roman"/>
              </a:rPr>
              <a:pPr eaLnBrk="1" hangingPunct="1"/>
              <a:t>1</a:t>
            </a:fld>
            <a:endParaRPr lang="fr-FR" altLang="fr-FR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fr-FR" altLang="fr-FR" smtClean="0"/>
              <a:t>-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97456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4926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139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3865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5607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3595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7187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4884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8881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099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6484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7F7E0D-8F72-4F05-9457-B4DE4A93905E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7015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458200" cy="609600"/>
          </a:xfrm>
        </p:spPr>
        <p:txBody>
          <a:bodyPr>
            <a:normAutofit fontScale="90000"/>
          </a:bodyPr>
          <a:lstStyle/>
          <a:p>
            <a:pPr algn="ctr"/>
            <a:r>
              <a:rPr lang="fr-FR" sz="36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Maranatha</a:t>
            </a:r>
            <a:endParaRPr lang="fr-FR" sz="440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228600" y="980728"/>
            <a:ext cx="8763000" cy="58477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fr-FR" sz="2200">
                <a:solidFill>
                  <a:schemeClr val="bg1"/>
                </a:solidFill>
                <a:latin typeface="Arial" charset="0"/>
              </a:rPr>
              <a:t>1.  Je lève les yeux vers les montagnes</a:t>
            </a:r>
          </a:p>
          <a:p>
            <a:pPr eaLnBrk="1" hangingPunct="1"/>
            <a:r>
              <a:rPr lang="fr-FR" sz="2200">
                <a:solidFill>
                  <a:schemeClr val="bg1"/>
                </a:solidFill>
                <a:latin typeface="Arial" charset="0"/>
              </a:rPr>
              <a:t>     D'où me viendra le secours</a:t>
            </a:r>
          </a:p>
          <a:p>
            <a:pPr eaLnBrk="1" hangingPunct="1"/>
            <a:r>
              <a:rPr lang="fr-FR" sz="2200">
                <a:solidFill>
                  <a:schemeClr val="bg1"/>
                </a:solidFill>
                <a:latin typeface="Arial" charset="0"/>
              </a:rPr>
              <a:t>     Le secours me vient de Dieu</a:t>
            </a:r>
          </a:p>
          <a:p>
            <a:pPr eaLnBrk="1" hangingPunct="1"/>
            <a:r>
              <a:rPr lang="fr-FR" sz="2200">
                <a:solidFill>
                  <a:schemeClr val="bg1"/>
                </a:solidFill>
                <a:latin typeface="Arial" charset="0"/>
              </a:rPr>
              <a:t>     Qui a fait la terre et les cieux</a:t>
            </a:r>
          </a:p>
          <a:p>
            <a:pPr eaLnBrk="1" hangingPunct="1"/>
            <a:endParaRPr lang="fr-FR" sz="2000" i="1">
              <a:solidFill>
                <a:schemeClr val="bg1"/>
              </a:solidFill>
              <a:latin typeface="Arial" charset="0"/>
            </a:endParaRPr>
          </a:p>
          <a:p>
            <a:pPr eaLnBrk="1" hangingPunct="1"/>
            <a:r>
              <a:rPr lang="fr-FR" sz="2200" i="1" smtClean="0">
                <a:solidFill>
                  <a:schemeClr val="bg1"/>
                </a:solidFill>
                <a:latin typeface="Arial" charset="0"/>
              </a:rPr>
              <a:t>Refrain </a:t>
            </a:r>
            <a:r>
              <a:rPr lang="fr-FR" sz="2200" i="1">
                <a:solidFill>
                  <a:schemeClr val="bg1"/>
                </a:solidFill>
                <a:latin typeface="Arial" charset="0"/>
              </a:rPr>
              <a:t>:</a:t>
            </a:r>
            <a:endParaRPr lang="fr-FR" sz="2200">
              <a:solidFill>
                <a:schemeClr val="bg1"/>
              </a:solidFill>
              <a:latin typeface="Arial" charset="0"/>
            </a:endParaRPr>
          </a:p>
          <a:p>
            <a:pPr eaLnBrk="1" hangingPunct="1"/>
            <a:r>
              <a:rPr lang="fr-FR" sz="2200">
                <a:solidFill>
                  <a:schemeClr val="bg1"/>
                </a:solidFill>
                <a:latin typeface="Arial" charset="0"/>
              </a:rPr>
              <a:t>     </a:t>
            </a:r>
            <a:r>
              <a:rPr lang="fr-FR" sz="2200" smtClean="0">
                <a:solidFill>
                  <a:schemeClr val="bg1"/>
                </a:solidFill>
                <a:latin typeface="Arial" charset="0"/>
              </a:rPr>
              <a:t>Maranatha </a:t>
            </a:r>
            <a:r>
              <a:rPr lang="fr-FR" sz="2200">
                <a:solidFill>
                  <a:schemeClr val="bg1"/>
                </a:solidFill>
                <a:latin typeface="Arial" charset="0"/>
              </a:rPr>
              <a:t> </a:t>
            </a:r>
            <a:r>
              <a:rPr lang="fr-FR" sz="2200" smtClean="0">
                <a:solidFill>
                  <a:schemeClr val="bg1"/>
                </a:solidFill>
                <a:latin typeface="Arial" charset="0"/>
              </a:rPr>
              <a:t> v</a:t>
            </a:r>
            <a:r>
              <a:rPr lang="fr-FR" sz="2200" smtClean="0">
                <a:solidFill>
                  <a:schemeClr val="bg1"/>
                </a:solidFill>
                <a:latin typeface="Arial" charset="0"/>
              </a:rPr>
              <a:t>iens </a:t>
            </a:r>
            <a:r>
              <a:rPr lang="fr-FR" sz="2200">
                <a:solidFill>
                  <a:schemeClr val="bg1"/>
                </a:solidFill>
                <a:latin typeface="Arial" charset="0"/>
              </a:rPr>
              <a:t>Seigneur viens</a:t>
            </a:r>
          </a:p>
          <a:p>
            <a:pPr eaLnBrk="1" hangingPunct="1"/>
            <a:r>
              <a:rPr lang="fr-FR" sz="2200" smtClean="0">
                <a:solidFill>
                  <a:schemeClr val="bg1"/>
                </a:solidFill>
                <a:latin typeface="Arial" charset="0"/>
              </a:rPr>
              <a:t>     Seigneur </a:t>
            </a:r>
            <a:r>
              <a:rPr lang="fr-FR" sz="2200">
                <a:solidFill>
                  <a:schemeClr val="bg1"/>
                </a:solidFill>
                <a:latin typeface="Arial" charset="0"/>
              </a:rPr>
              <a:t>Jésus nous tendons les mains vers toi</a:t>
            </a:r>
          </a:p>
          <a:p>
            <a:pPr eaLnBrk="1" hangingPunct="1"/>
            <a:r>
              <a:rPr lang="fr-FR" sz="2200" smtClean="0">
                <a:solidFill>
                  <a:schemeClr val="bg1"/>
                </a:solidFill>
                <a:latin typeface="Arial" charset="0"/>
              </a:rPr>
              <a:t>     Maranatha </a:t>
            </a:r>
            <a:r>
              <a:rPr lang="fr-FR" sz="2200">
                <a:solidFill>
                  <a:schemeClr val="bg1"/>
                </a:solidFill>
                <a:latin typeface="Arial" charset="0"/>
              </a:rPr>
              <a:t> </a:t>
            </a:r>
            <a:r>
              <a:rPr lang="fr-FR" sz="2200" smtClean="0">
                <a:solidFill>
                  <a:schemeClr val="bg1"/>
                </a:solidFill>
                <a:latin typeface="Arial" charset="0"/>
              </a:rPr>
              <a:t> v</a:t>
            </a:r>
            <a:r>
              <a:rPr lang="fr-FR" sz="2200" smtClean="0">
                <a:solidFill>
                  <a:schemeClr val="bg1"/>
                </a:solidFill>
                <a:latin typeface="Arial" charset="0"/>
              </a:rPr>
              <a:t>iens </a:t>
            </a:r>
            <a:r>
              <a:rPr lang="fr-FR" sz="2200">
                <a:solidFill>
                  <a:schemeClr val="bg1"/>
                </a:solidFill>
                <a:latin typeface="Arial" charset="0"/>
              </a:rPr>
              <a:t>Seigneur viens</a:t>
            </a:r>
          </a:p>
          <a:p>
            <a:pPr eaLnBrk="1" hangingPunct="1"/>
            <a:r>
              <a:rPr lang="fr-FR" sz="2200" smtClean="0">
                <a:solidFill>
                  <a:schemeClr val="bg1"/>
                </a:solidFill>
                <a:latin typeface="Arial" charset="0"/>
              </a:rPr>
              <a:t>     Et </a:t>
            </a:r>
            <a:r>
              <a:rPr lang="fr-FR" sz="2200">
                <a:solidFill>
                  <a:schemeClr val="bg1"/>
                </a:solidFill>
                <a:latin typeface="Arial" charset="0"/>
              </a:rPr>
              <a:t>là où tu es, oh prends-nous avec toi</a:t>
            </a:r>
          </a:p>
          <a:p>
            <a:pPr eaLnBrk="1" hangingPunct="1"/>
            <a:endParaRPr lang="fr-FR" sz="2000">
              <a:solidFill>
                <a:schemeClr val="bg1"/>
              </a:solidFill>
              <a:latin typeface="Arial" charset="0"/>
            </a:endParaRPr>
          </a:p>
          <a:p>
            <a:pPr eaLnBrk="1" hangingPunct="1"/>
            <a:r>
              <a:rPr lang="fr-FR" sz="2200">
                <a:solidFill>
                  <a:schemeClr val="bg1"/>
                </a:solidFill>
                <a:latin typeface="Arial" charset="0"/>
              </a:rPr>
              <a:t>2.  Je suis dans la joie quand on me dit</a:t>
            </a:r>
          </a:p>
          <a:p>
            <a:pPr eaLnBrk="1" hangingPunct="1"/>
            <a:r>
              <a:rPr lang="fr-FR" sz="2200">
                <a:solidFill>
                  <a:schemeClr val="bg1"/>
                </a:solidFill>
                <a:latin typeface="Arial" charset="0"/>
              </a:rPr>
              <a:t>     Allons à la maison du Seigneur</a:t>
            </a:r>
          </a:p>
          <a:p>
            <a:pPr eaLnBrk="1" hangingPunct="1"/>
            <a:r>
              <a:rPr lang="fr-FR" sz="2200">
                <a:solidFill>
                  <a:schemeClr val="bg1"/>
                </a:solidFill>
                <a:latin typeface="Arial" charset="0"/>
              </a:rPr>
              <a:t>     Car nos peines sont finies</a:t>
            </a:r>
          </a:p>
          <a:p>
            <a:pPr eaLnBrk="1" hangingPunct="1"/>
            <a:r>
              <a:rPr lang="fr-FR" sz="2200">
                <a:solidFill>
                  <a:schemeClr val="bg1"/>
                </a:solidFill>
                <a:latin typeface="Arial" charset="0"/>
              </a:rPr>
              <a:t>     Au grand jour de l'Eternel</a:t>
            </a:r>
          </a:p>
          <a:p>
            <a:pPr eaLnBrk="1" hangingPunct="1"/>
            <a:endParaRPr lang="fr-FR">
              <a:solidFill>
                <a:schemeClr val="bg1"/>
              </a:solidFill>
              <a:latin typeface="Arial" charset="0"/>
            </a:endParaRPr>
          </a:p>
          <a:p>
            <a:pPr algn="ctr" eaLnBrk="1" hangingPunct="1"/>
            <a:r>
              <a:rPr lang="fr-FR" sz="2200">
                <a:solidFill>
                  <a:schemeClr val="bg1"/>
                </a:solidFill>
                <a:latin typeface="Arial" charset="0"/>
              </a:rPr>
              <a:t>oOo</a:t>
            </a:r>
          </a:p>
        </p:txBody>
      </p:sp>
    </p:spTree>
    <p:extLst>
      <p:ext uri="{BB962C8B-B14F-4D97-AF65-F5344CB8AC3E}">
        <p14:creationId xmlns:p14="http://schemas.microsoft.com/office/powerpoint/2010/main" val="49089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97</Words>
  <Application>Microsoft Office PowerPoint</Application>
  <PresentationFormat>Affichage à l'écran (4:3)</PresentationFormat>
  <Paragraphs>20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Maranatha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 ancre et ma voile</dc:title>
  <dc:creator>alphaomega</dc:creator>
  <cp:lastModifiedBy>alphaomega</cp:lastModifiedBy>
  <cp:revision>3</cp:revision>
  <dcterms:created xsi:type="dcterms:W3CDTF">2025-11-13T13:21:41Z</dcterms:created>
  <dcterms:modified xsi:type="dcterms:W3CDTF">2025-11-13T16:12:47Z</dcterms:modified>
</cp:coreProperties>
</file>