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1 380 700+ Pollution Photos, taleaux et images libre de ...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489325" y="499268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alt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 ancre et ma voile</a:t>
            </a: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216024" y="1210682"/>
            <a:ext cx="8820472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Dieu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 es ma force ma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consolation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une lampe devant mes pas</a:t>
            </a:r>
          </a:p>
          <a:p>
            <a:pPr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voix a triomphé de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l'ouragan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remporté le combat</a:t>
            </a:r>
          </a:p>
          <a:p>
            <a:pPr eaLnBrk="0" hangingPunct="0">
              <a:defRPr/>
            </a:pP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fr-FR" sz="22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Refrain : </a:t>
            </a:r>
          </a:p>
          <a:p>
            <a:pPr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m'offres chaque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jour</a:t>
            </a:r>
          </a:p>
          <a:p>
            <a:pPr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T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on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infaillible amour</a:t>
            </a:r>
          </a:p>
          <a:p>
            <a:pPr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Toi qui as fixé le cours des étoiles</a:t>
            </a:r>
          </a:p>
          <a:p>
            <a:pPr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Sois mon ancre sois ma voile</a:t>
            </a:r>
          </a:p>
          <a:p>
            <a:pPr eaLnBrk="0" hangingPunct="0">
              <a:defRPr/>
            </a:pP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Tu étends mes ailes pour toucher les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cieux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protégé par ta main</a:t>
            </a:r>
          </a:p>
          <a:p>
            <a:pPr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Ta grâce m'appelle à lever les yeux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et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suivre ton chemin</a:t>
            </a:r>
          </a:p>
          <a:p>
            <a:pPr eaLnBrk="0" hangingPunct="0">
              <a:defRPr/>
            </a:pP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Ta miséricorde coule de la croix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ton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sang m'a racheté</a:t>
            </a:r>
          </a:p>
          <a:p>
            <a:pPr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Tout ce que je suis me vient de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toi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sans fin je te louerai</a:t>
            </a:r>
          </a:p>
          <a:p>
            <a:pPr eaLnBrk="0" hangingPunct="0">
              <a:defRPr/>
            </a:pP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112</Words>
  <Application>Microsoft Office PowerPoint</Application>
  <PresentationFormat>Affichage à l'écran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Mon ancre et ma voile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7</cp:revision>
  <dcterms:created xsi:type="dcterms:W3CDTF">2025-11-13T13:21:41Z</dcterms:created>
  <dcterms:modified xsi:type="dcterms:W3CDTF">2025-11-28T16:57:34Z</dcterms:modified>
</cp:coreProperties>
</file>