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8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2" descr="1 380 700+ Pollution Photos, taleaux et images libre de ...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3489325" y="499268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alt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54-08 : Mon beau sapin</a:t>
            </a:r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216024" y="1210682"/>
            <a:ext cx="8820472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FR" sz="2000" smtClean="0">
                <a:solidFill>
                  <a:schemeClr val="bg1"/>
                </a:solidFill>
              </a:rPr>
              <a:t>1. Mon </a:t>
            </a:r>
            <a:r>
              <a:rPr lang="fr-FR" sz="2000">
                <a:solidFill>
                  <a:schemeClr val="bg1"/>
                </a:solidFill>
              </a:rPr>
              <a:t>beau </a:t>
            </a:r>
            <a:r>
              <a:rPr lang="fr-FR" sz="2000" smtClean="0">
                <a:solidFill>
                  <a:schemeClr val="bg1"/>
                </a:solidFill>
              </a:rPr>
              <a:t>sapin   roi </a:t>
            </a:r>
            <a:r>
              <a:rPr lang="fr-FR" sz="2000">
                <a:solidFill>
                  <a:schemeClr val="bg1"/>
                </a:solidFill>
              </a:rPr>
              <a:t>des </a:t>
            </a:r>
            <a:r>
              <a:rPr lang="fr-FR" sz="2000" smtClean="0">
                <a:solidFill>
                  <a:schemeClr val="bg1"/>
                </a:solidFill>
              </a:rPr>
              <a:t>forêts   que </a:t>
            </a:r>
            <a:r>
              <a:rPr lang="fr-FR" sz="2000">
                <a:solidFill>
                  <a:schemeClr val="bg1"/>
                </a:solidFill>
              </a:rPr>
              <a:t>j’aime ta </a:t>
            </a:r>
            <a:r>
              <a:rPr lang="fr-FR" sz="2000" smtClean="0">
                <a:solidFill>
                  <a:schemeClr val="bg1"/>
                </a:solidFill>
              </a:rPr>
              <a:t>verdure</a:t>
            </a:r>
            <a:r>
              <a:rPr lang="fr-FR" sz="2000">
                <a:solidFill>
                  <a:schemeClr val="bg1"/>
                </a:solidFill>
              </a:rPr>
              <a:t/>
            </a:r>
            <a:br>
              <a:rPr lang="fr-FR" sz="2000">
                <a:solidFill>
                  <a:schemeClr val="bg1"/>
                </a:solidFill>
              </a:rPr>
            </a:br>
            <a:r>
              <a:rPr lang="fr-FR" sz="2000" smtClean="0">
                <a:solidFill>
                  <a:schemeClr val="bg1"/>
                </a:solidFill>
              </a:rPr>
              <a:t>    Quand </a:t>
            </a:r>
            <a:r>
              <a:rPr lang="fr-FR" sz="2000">
                <a:solidFill>
                  <a:schemeClr val="bg1"/>
                </a:solidFill>
              </a:rPr>
              <a:t>par </a:t>
            </a:r>
            <a:r>
              <a:rPr lang="fr-FR" sz="2000" smtClean="0">
                <a:solidFill>
                  <a:schemeClr val="bg1"/>
                </a:solidFill>
              </a:rPr>
              <a:t>l’hiver   bois </a:t>
            </a:r>
            <a:r>
              <a:rPr lang="fr-FR" sz="2000">
                <a:solidFill>
                  <a:schemeClr val="bg1"/>
                </a:solidFill>
              </a:rPr>
              <a:t>et </a:t>
            </a:r>
            <a:r>
              <a:rPr lang="fr-FR" sz="2000" smtClean="0">
                <a:solidFill>
                  <a:schemeClr val="bg1"/>
                </a:solidFill>
              </a:rPr>
              <a:t>guérets   sont </a:t>
            </a:r>
            <a:r>
              <a:rPr lang="fr-FR" sz="2000">
                <a:solidFill>
                  <a:schemeClr val="bg1"/>
                </a:solidFill>
              </a:rPr>
              <a:t>dépouillés de leurs </a:t>
            </a:r>
            <a:r>
              <a:rPr lang="fr-FR" sz="2000" smtClean="0">
                <a:solidFill>
                  <a:schemeClr val="bg1"/>
                </a:solidFill>
              </a:rPr>
              <a:t>attrait</a:t>
            </a:r>
            <a:r>
              <a:rPr lang="fr-FR" sz="2000">
                <a:solidFill>
                  <a:schemeClr val="bg1"/>
                </a:solidFill>
              </a:rPr>
              <a:t/>
            </a:r>
            <a:br>
              <a:rPr lang="fr-FR" sz="2000">
                <a:solidFill>
                  <a:schemeClr val="bg1"/>
                </a:solidFill>
              </a:rPr>
            </a:br>
            <a:r>
              <a:rPr lang="fr-FR" sz="2000" smtClean="0">
                <a:solidFill>
                  <a:schemeClr val="bg1"/>
                </a:solidFill>
              </a:rPr>
              <a:t>    Mon </a:t>
            </a:r>
            <a:r>
              <a:rPr lang="fr-FR" sz="2000">
                <a:solidFill>
                  <a:schemeClr val="bg1"/>
                </a:solidFill>
              </a:rPr>
              <a:t>beau </a:t>
            </a:r>
            <a:r>
              <a:rPr lang="fr-FR" sz="2000" smtClean="0">
                <a:solidFill>
                  <a:schemeClr val="bg1"/>
                </a:solidFill>
              </a:rPr>
              <a:t>sapin   </a:t>
            </a:r>
            <a:r>
              <a:rPr lang="fr-FR" sz="2000">
                <a:solidFill>
                  <a:schemeClr val="bg1"/>
                </a:solidFill>
              </a:rPr>
              <a:t>roi des </a:t>
            </a:r>
            <a:r>
              <a:rPr lang="fr-FR" sz="2000" smtClean="0">
                <a:solidFill>
                  <a:schemeClr val="bg1"/>
                </a:solidFill>
              </a:rPr>
              <a:t>forêts   tu </a:t>
            </a:r>
            <a:r>
              <a:rPr lang="fr-FR" sz="2000">
                <a:solidFill>
                  <a:schemeClr val="bg1"/>
                </a:solidFill>
              </a:rPr>
              <a:t>gardes ta </a:t>
            </a:r>
            <a:r>
              <a:rPr lang="fr-FR" sz="2000" smtClean="0">
                <a:solidFill>
                  <a:schemeClr val="bg1"/>
                </a:solidFill>
              </a:rPr>
              <a:t>parure</a:t>
            </a:r>
            <a:endParaRPr lang="fr-FR" sz="2000">
              <a:solidFill>
                <a:schemeClr val="bg1"/>
              </a:solidFill>
            </a:endParaRPr>
          </a:p>
          <a:p>
            <a:endParaRPr lang="fr-FR" sz="2000" smtClean="0">
              <a:solidFill>
                <a:schemeClr val="bg1"/>
              </a:solidFill>
            </a:endParaRPr>
          </a:p>
          <a:p>
            <a:r>
              <a:rPr lang="fr-FR" sz="2000" smtClean="0">
                <a:solidFill>
                  <a:schemeClr val="bg1"/>
                </a:solidFill>
              </a:rPr>
              <a:t>2. Mon </a:t>
            </a:r>
            <a:r>
              <a:rPr lang="fr-FR" sz="2000">
                <a:solidFill>
                  <a:schemeClr val="bg1"/>
                </a:solidFill>
              </a:rPr>
              <a:t>beau </a:t>
            </a:r>
            <a:r>
              <a:rPr lang="fr-FR" sz="2000" smtClean="0">
                <a:solidFill>
                  <a:schemeClr val="bg1"/>
                </a:solidFill>
              </a:rPr>
              <a:t>sapin   tes </a:t>
            </a:r>
            <a:r>
              <a:rPr lang="fr-FR" sz="2000">
                <a:solidFill>
                  <a:schemeClr val="bg1"/>
                </a:solidFill>
              </a:rPr>
              <a:t>verts </a:t>
            </a:r>
            <a:r>
              <a:rPr lang="fr-FR" sz="2000" smtClean="0">
                <a:solidFill>
                  <a:schemeClr val="bg1"/>
                </a:solidFill>
              </a:rPr>
              <a:t>sommets   et </a:t>
            </a:r>
            <a:r>
              <a:rPr lang="fr-FR" sz="2000">
                <a:solidFill>
                  <a:schemeClr val="bg1"/>
                </a:solidFill>
              </a:rPr>
              <a:t>leur fidèle </a:t>
            </a:r>
            <a:r>
              <a:rPr lang="fr-FR" sz="2000" smtClean="0">
                <a:solidFill>
                  <a:schemeClr val="bg1"/>
                </a:solidFill>
              </a:rPr>
              <a:t>ombrage</a:t>
            </a:r>
            <a:r>
              <a:rPr lang="fr-FR" sz="2000">
                <a:solidFill>
                  <a:schemeClr val="bg1"/>
                </a:solidFill>
              </a:rPr>
              <a:t/>
            </a:r>
            <a:br>
              <a:rPr lang="fr-FR" sz="2000">
                <a:solidFill>
                  <a:schemeClr val="bg1"/>
                </a:solidFill>
              </a:rPr>
            </a:br>
            <a:r>
              <a:rPr lang="fr-FR" sz="2000" smtClean="0">
                <a:solidFill>
                  <a:schemeClr val="bg1"/>
                </a:solidFill>
              </a:rPr>
              <a:t>    De </a:t>
            </a:r>
            <a:r>
              <a:rPr lang="fr-FR" sz="2000">
                <a:solidFill>
                  <a:schemeClr val="bg1"/>
                </a:solidFill>
              </a:rPr>
              <a:t>la foi qui </a:t>
            </a:r>
            <a:r>
              <a:rPr lang="fr-FR" sz="2000" smtClean="0">
                <a:solidFill>
                  <a:schemeClr val="bg1"/>
                </a:solidFill>
              </a:rPr>
              <a:t>  ne </a:t>
            </a:r>
            <a:r>
              <a:rPr lang="fr-FR" sz="2000">
                <a:solidFill>
                  <a:schemeClr val="bg1"/>
                </a:solidFill>
              </a:rPr>
              <a:t>ment </a:t>
            </a:r>
            <a:r>
              <a:rPr lang="fr-FR" sz="2000" smtClean="0">
                <a:solidFill>
                  <a:schemeClr val="bg1"/>
                </a:solidFill>
              </a:rPr>
              <a:t>jamais   de </a:t>
            </a:r>
            <a:r>
              <a:rPr lang="fr-FR" sz="2000">
                <a:solidFill>
                  <a:schemeClr val="bg1"/>
                </a:solidFill>
              </a:rPr>
              <a:t>la constance et de la </a:t>
            </a:r>
            <a:r>
              <a:rPr lang="fr-FR" sz="2000" smtClean="0">
                <a:solidFill>
                  <a:schemeClr val="bg1"/>
                </a:solidFill>
              </a:rPr>
              <a:t>paix</a:t>
            </a:r>
            <a:r>
              <a:rPr lang="fr-FR" sz="2000">
                <a:solidFill>
                  <a:schemeClr val="bg1"/>
                </a:solidFill>
              </a:rPr>
              <a:t/>
            </a:r>
            <a:br>
              <a:rPr lang="fr-FR" sz="2000">
                <a:solidFill>
                  <a:schemeClr val="bg1"/>
                </a:solidFill>
              </a:rPr>
            </a:br>
            <a:r>
              <a:rPr lang="fr-FR" sz="2000" smtClean="0">
                <a:solidFill>
                  <a:schemeClr val="bg1"/>
                </a:solidFill>
              </a:rPr>
              <a:t>    Mon </a:t>
            </a:r>
            <a:r>
              <a:rPr lang="fr-FR" sz="2000">
                <a:solidFill>
                  <a:schemeClr val="bg1"/>
                </a:solidFill>
              </a:rPr>
              <a:t>beau </a:t>
            </a:r>
            <a:r>
              <a:rPr lang="fr-FR" sz="2000" smtClean="0">
                <a:solidFill>
                  <a:schemeClr val="bg1"/>
                </a:solidFill>
              </a:rPr>
              <a:t>sapin   tes </a:t>
            </a:r>
            <a:r>
              <a:rPr lang="fr-FR" sz="2000">
                <a:solidFill>
                  <a:schemeClr val="bg1"/>
                </a:solidFill>
              </a:rPr>
              <a:t>verts </a:t>
            </a:r>
            <a:r>
              <a:rPr lang="fr-FR" sz="2000" smtClean="0">
                <a:solidFill>
                  <a:schemeClr val="bg1"/>
                </a:solidFill>
              </a:rPr>
              <a:t>sommets    m’offrent </a:t>
            </a:r>
            <a:r>
              <a:rPr lang="fr-FR" sz="2000">
                <a:solidFill>
                  <a:schemeClr val="bg1"/>
                </a:solidFill>
              </a:rPr>
              <a:t>la douce </a:t>
            </a:r>
            <a:r>
              <a:rPr lang="fr-FR" sz="2000" smtClean="0">
                <a:solidFill>
                  <a:schemeClr val="bg1"/>
                </a:solidFill>
              </a:rPr>
              <a:t>image</a:t>
            </a:r>
          </a:p>
          <a:p>
            <a:endParaRPr lang="fr-FR" sz="2000">
              <a:solidFill>
                <a:schemeClr val="bg1"/>
              </a:solidFill>
            </a:endParaRPr>
          </a:p>
          <a:p>
            <a:r>
              <a:rPr lang="fr-FR" sz="2000" smtClean="0">
                <a:solidFill>
                  <a:schemeClr val="bg1"/>
                </a:solidFill>
              </a:rPr>
              <a:t>3. Mon beau sapin   qu’il est joyeux   ton manteau de lumière</a:t>
            </a:r>
          </a:p>
          <a:p>
            <a:r>
              <a:rPr lang="fr-FR" sz="2000" smtClean="0">
                <a:solidFill>
                  <a:schemeClr val="bg1"/>
                </a:solidFill>
              </a:rPr>
              <a:t>    C’est comme un hymne   pour les yeux   fêtant l’enfant venu des cieux</a:t>
            </a:r>
          </a:p>
          <a:p>
            <a:r>
              <a:rPr lang="fr-FR" sz="2000" smtClean="0">
                <a:solidFill>
                  <a:schemeClr val="bg1"/>
                </a:solidFill>
              </a:rPr>
              <a:t>    Mon beau sapin   qu’il est joyeux   le saint anniversaire</a:t>
            </a:r>
            <a:endParaRPr lang="fr-FR" sz="2000">
              <a:solidFill>
                <a:schemeClr val="bg1"/>
              </a:solidFill>
            </a:endParaRPr>
          </a:p>
          <a:p>
            <a:pPr eaLnBrk="0" hangingPunct="0">
              <a:defRPr/>
            </a:pPr>
            <a:endParaRPr lang="fr-FR" sz="2000">
              <a:solidFill>
                <a:schemeClr val="bg1"/>
              </a:solidFill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fr-FR" sz="2000">
                <a:solidFill>
                  <a:schemeClr val="bg1"/>
                </a:solidFill>
                <a:cs typeface="Arial" pitchFamily="34" charset="0"/>
              </a:rPr>
              <a:t>oOo</a:t>
            </a: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19</Words>
  <Application>Microsoft Office PowerPoint</Application>
  <PresentationFormat>Affichage à l'écran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54-08 : Mon beau sapin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9</cp:revision>
  <dcterms:created xsi:type="dcterms:W3CDTF">2025-11-13T13:21:41Z</dcterms:created>
  <dcterms:modified xsi:type="dcterms:W3CDTF">2026-04-22T08:30:47Z</dcterms:modified>
</cp:coreProperties>
</file>