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7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52-02 : Oui nous faisons partie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84212" y="1628800"/>
            <a:ext cx="8002587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nous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faisons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partie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la famille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héritiers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du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Père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Nous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partageons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biens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joies et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fardeaux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Nous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sommes sœurs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frères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</Words>
  <Application>Microsoft Office PowerPoint</Application>
  <PresentationFormat>Affichage à l'écran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52-02 : Oui nous faisons partie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8</cp:revision>
  <dcterms:created xsi:type="dcterms:W3CDTF">2025-11-13T13:21:41Z</dcterms:created>
  <dcterms:modified xsi:type="dcterms:W3CDTF">2025-11-19T12:44:07Z</dcterms:modified>
</cp:coreProperties>
</file>