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53-09 :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Souffle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souffle de Dieu</a:t>
            </a: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28600" y="1261204"/>
            <a:ext cx="8763000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 </a:t>
            </a: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Souffle souffle de Dieu nous t’accueillons</a:t>
            </a:r>
          </a:p>
          <a:p>
            <a:pPr lvl="1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Viens purifier nos cœurs</a:t>
            </a:r>
          </a:p>
          <a:p>
            <a:pPr lvl="1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Oh souffle souffle de Dieu nous t’accueillons</a:t>
            </a:r>
          </a:p>
          <a:p>
            <a:pPr lvl="1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Viens purifier nos cœurs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Rends-nous souples devant toi   à l’écoute de ta voix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Rends-nous sensibles à ton cœur  sois le roi sois le Seigneur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 Quand ton peuple s’humilie   renouvelle en lui ta voix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Chasse l’orgueil et la crainte  et rends ton Eglise sainte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75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53-09 : Souffle souffle de Dieu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8</cp:revision>
  <dcterms:created xsi:type="dcterms:W3CDTF">2025-11-13T13:21:41Z</dcterms:created>
  <dcterms:modified xsi:type="dcterms:W3CDTF">2025-11-14T09:21:16Z</dcterms:modified>
</cp:coreProperties>
</file>