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8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2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Sur le mont du calvaire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228600" y="1052736"/>
            <a:ext cx="87630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Sur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 mont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du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calvaire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il était une croix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Où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Jésus souffrit tant de douleurs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Oui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c'est là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qu'il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mourut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sur cet infâme bois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Pour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sauver le plus vil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pécheurs</a:t>
            </a:r>
          </a:p>
          <a:p>
            <a:endParaRPr lang="fr-FR" sz="2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2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Refrain : 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Cette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croix cette croix me sera toujours chère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Elle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 gloire et victoire pour moi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Et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 elle oui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elle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 la maison du Père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La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couronne est offerte à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foi</a:t>
            </a:r>
          </a:p>
          <a:p>
            <a:endParaRPr lang="fr-FR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Cette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croix où Jésus a versé tout son sang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A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pour moi le plus grand des attraits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C'est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que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saint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agneau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 sauveur a porté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Mes fardeaux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douleurs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forfaits</a:t>
            </a: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fr-FR" sz="1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…/…</a:t>
            </a: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Sur le mont du calvaire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228600" y="1052736"/>
            <a:ext cx="87630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3 - Sur la croix où Jésus a versé tout son sang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Je contemple   ébloui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 beauté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Sur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mort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l'enfer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 combat triomphant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Fait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moi son heureux racheté</a:t>
            </a:r>
          </a:p>
          <a:p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fr-FR" sz="22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Refrain : 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Cette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croix cette croix me sera toujours chère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Elle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 gloire et victoire pour moi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Et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 elle oui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elle  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 la maison du Père</a:t>
            </a:r>
          </a:p>
          <a:p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La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couronne est offerte à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foi</a:t>
            </a:r>
          </a:p>
          <a:p>
            <a:pPr algn="ctr" eaLnBrk="1" hangingPunct="1">
              <a:defRPr/>
            </a:pP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97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161</Words>
  <Application>Microsoft Office PowerPoint</Application>
  <PresentationFormat>Affichage à l'écran (4:3)</PresentationFormat>
  <Paragraphs>35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Sur le mont du calvaire</vt:lpstr>
      <vt:lpstr>Sur le mont du calvaire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11</cp:revision>
  <dcterms:created xsi:type="dcterms:W3CDTF">2025-11-13T13:21:41Z</dcterms:created>
  <dcterms:modified xsi:type="dcterms:W3CDTF">2025-11-20T08:57:43Z</dcterms:modified>
</cp:coreProperties>
</file>