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86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7A88A7-FEDF-4082-B72C-0DE99A60DF56}" type="datetimeFigureOut">
              <a:rPr lang="fr-FR" smtClean="0"/>
              <a:t>04/03/2026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4CB9D9-D8F4-451F-9108-002FE3BB9F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34770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685817" indent="-263776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055103" indent="-211021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477145" indent="-211021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1899186" indent="-211021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321227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743269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165310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587351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9B0AC42F-8846-412D-98C3-654BE2D2EEFA}" type="slidenum">
              <a:rPr lang="fr-FR" altLang="fr-FR" smtClean="0">
                <a:solidFill>
                  <a:srgbClr val="000000"/>
                </a:solidFill>
                <a:latin typeface="Times New Roman"/>
              </a:rPr>
              <a:pPr eaLnBrk="1" hangingPunct="1"/>
              <a:t>1</a:t>
            </a:fld>
            <a:endParaRPr lang="fr-FR" altLang="fr-FR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fr-FR" altLang="fr-FR" smtClean="0"/>
              <a:t>-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685817" indent="-263776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055103" indent="-211021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477145" indent="-211021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1899186" indent="-211021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321227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743269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165310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587351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9B0AC42F-8846-412D-98C3-654BE2D2EEFA}" type="slidenum">
              <a:rPr lang="fr-FR" altLang="fr-FR" smtClean="0">
                <a:solidFill>
                  <a:srgbClr val="000000"/>
                </a:solidFill>
                <a:latin typeface="Times New Roman"/>
              </a:rPr>
              <a:pPr eaLnBrk="1" hangingPunct="1"/>
              <a:t>2</a:t>
            </a:fld>
            <a:endParaRPr lang="fr-FR" altLang="fr-FR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fr-FR" altLang="fr-FR" smtClean="0"/>
              <a:t>-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04/03/2026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97456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04/03/2026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4926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04/03/2026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139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04/03/2026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3865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04/03/2026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5607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04/03/2026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3595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04/03/2026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7187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04/03/2026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4884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04/03/2026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8881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04/03/2026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099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04/03/2026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6484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7F7E0D-8F72-4F05-9457-B4DE4A93905E}" type="datetimeFigureOut">
              <a:rPr lang="fr-FR" smtClean="0"/>
              <a:t>04/03/2026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7015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458200" cy="609600"/>
          </a:xfrm>
        </p:spPr>
        <p:txBody>
          <a:bodyPr>
            <a:normAutofit/>
          </a:bodyPr>
          <a:lstStyle/>
          <a:p>
            <a:pPr algn="ctr"/>
            <a:r>
              <a:rPr lang="fr-FR" sz="3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Sur </a:t>
            </a:r>
            <a:r>
              <a:rPr lang="fr-FR" sz="3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toi je me repose</a:t>
            </a:r>
            <a:endParaRPr lang="fr-FR" sz="320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 Box 3"/>
          <p:cNvSpPr txBox="1">
            <a:spLocks noChangeArrowheads="1"/>
          </p:cNvSpPr>
          <p:nvPr/>
        </p:nvSpPr>
        <p:spPr bwMode="auto">
          <a:xfrm>
            <a:off x="228600" y="1052736"/>
            <a:ext cx="8763000" cy="47089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fr-FR" sz="2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1. Sur toi </a:t>
            </a:r>
            <a:r>
              <a:rPr lang="fr-FR" sz="2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je </a:t>
            </a:r>
            <a:r>
              <a:rPr lang="fr-FR" sz="2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me </a:t>
            </a:r>
            <a:r>
              <a:rPr lang="fr-FR" sz="2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repose   </a:t>
            </a:r>
            <a:r>
              <a:rPr lang="fr-FR" sz="2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 </a:t>
            </a:r>
            <a:r>
              <a:rPr lang="fr-FR" sz="2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Jésus </a:t>
            </a:r>
            <a:r>
              <a:rPr lang="fr-FR" sz="2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mon </a:t>
            </a:r>
            <a:r>
              <a:rPr lang="fr-FR" sz="2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</a:t>
            </a:r>
            <a:r>
              <a:rPr lang="fr-FR" sz="2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auveur</a:t>
            </a:r>
          </a:p>
          <a:p>
            <a:r>
              <a:rPr lang="fr-FR" sz="2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Faut-il </a:t>
            </a:r>
            <a:r>
              <a:rPr lang="fr-FR" sz="2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donc autre </a:t>
            </a:r>
            <a:r>
              <a:rPr lang="fr-FR" sz="2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chose </a:t>
            </a:r>
            <a:r>
              <a:rPr lang="fr-FR" sz="2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pour </a:t>
            </a:r>
            <a:r>
              <a:rPr lang="fr-FR" sz="2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un </a:t>
            </a:r>
            <a:r>
              <a:rPr lang="fr-FR" sz="2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pauvre </a:t>
            </a:r>
            <a:r>
              <a:rPr lang="fr-FR" sz="2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pécheur</a:t>
            </a:r>
          </a:p>
          <a:p>
            <a:r>
              <a:rPr lang="fr-FR" sz="2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Conduit </a:t>
            </a:r>
            <a:r>
              <a:rPr lang="fr-FR" sz="2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par </a:t>
            </a:r>
            <a:r>
              <a:rPr lang="fr-FR" sz="2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ta </a:t>
            </a:r>
            <a:r>
              <a:rPr lang="fr-FR" sz="2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lumière   gardé </a:t>
            </a:r>
            <a:r>
              <a:rPr lang="fr-FR" sz="2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par </a:t>
            </a:r>
            <a:r>
              <a:rPr lang="fr-FR" sz="2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ton </a:t>
            </a:r>
            <a:r>
              <a:rPr lang="fr-FR" sz="2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amour</a:t>
            </a:r>
          </a:p>
          <a:p>
            <a:r>
              <a:rPr lang="fr-FR" sz="2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Vers </a:t>
            </a:r>
            <a:r>
              <a:rPr lang="fr-FR" sz="2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 maison du </a:t>
            </a:r>
            <a:r>
              <a:rPr lang="fr-FR" sz="2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Père </a:t>
            </a:r>
            <a:r>
              <a:rPr lang="fr-FR" sz="2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marchant </a:t>
            </a:r>
            <a:r>
              <a:rPr lang="fr-FR" sz="2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 jour </a:t>
            </a:r>
            <a:r>
              <a:rPr lang="fr-FR" sz="2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en </a:t>
            </a:r>
            <a:r>
              <a:rPr lang="fr-FR" sz="2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jour</a:t>
            </a:r>
          </a:p>
          <a:p>
            <a:endParaRPr lang="fr-FR" sz="2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fr-FR" sz="2000" i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Refrain :</a:t>
            </a:r>
            <a:endParaRPr lang="fr-FR" sz="2000" i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fr-FR" sz="2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Sur toi </a:t>
            </a:r>
            <a:r>
              <a:rPr lang="fr-FR" sz="2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je </a:t>
            </a:r>
            <a:r>
              <a:rPr lang="fr-FR" sz="2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me </a:t>
            </a:r>
            <a:r>
              <a:rPr lang="fr-FR" sz="2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repose  O Jésus </a:t>
            </a:r>
            <a:r>
              <a:rPr lang="fr-FR" sz="2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mon </a:t>
            </a:r>
            <a:r>
              <a:rPr lang="fr-FR" sz="2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sauveur</a:t>
            </a:r>
          </a:p>
          <a:p>
            <a:r>
              <a:rPr lang="fr-FR" sz="2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Faut-il </a:t>
            </a:r>
            <a:r>
              <a:rPr lang="fr-FR" sz="2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donc autre chose pour un </a:t>
            </a:r>
            <a:r>
              <a:rPr lang="fr-FR" sz="2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pauvre </a:t>
            </a:r>
            <a:r>
              <a:rPr lang="fr-FR" sz="2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pécheur</a:t>
            </a:r>
          </a:p>
          <a:p>
            <a:endParaRPr lang="fr-FR" sz="2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fr-FR" sz="2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fr-FR" sz="2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fr-FR" sz="2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Ah </a:t>
            </a:r>
            <a:r>
              <a:rPr lang="fr-FR" sz="2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 misère </a:t>
            </a:r>
            <a:r>
              <a:rPr lang="fr-FR" sz="2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est </a:t>
            </a:r>
            <a:r>
              <a:rPr lang="fr-FR" sz="2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grande   mais </a:t>
            </a:r>
            <a:r>
              <a:rPr lang="fr-FR" sz="2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tu </a:t>
            </a:r>
            <a:r>
              <a:rPr lang="fr-FR" sz="2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m'as </a:t>
            </a:r>
            <a:r>
              <a:rPr lang="fr-FR" sz="2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pardonné</a:t>
            </a:r>
          </a:p>
          <a:p>
            <a:r>
              <a:rPr lang="fr-FR" sz="2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Sainte </a:t>
            </a:r>
            <a:r>
              <a:rPr lang="fr-FR" sz="2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et vivante </a:t>
            </a:r>
            <a:r>
              <a:rPr lang="fr-FR" sz="2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offrande </a:t>
            </a:r>
            <a:r>
              <a:rPr lang="fr-FR" sz="2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pour </a:t>
            </a:r>
            <a:r>
              <a:rPr lang="fr-FR" sz="2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moi tu </a:t>
            </a:r>
            <a:r>
              <a:rPr lang="fr-FR" sz="2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t'es </a:t>
            </a:r>
            <a:r>
              <a:rPr lang="fr-FR" sz="2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donné</a:t>
            </a:r>
          </a:p>
          <a:p>
            <a:r>
              <a:rPr lang="fr-FR" sz="2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Et </a:t>
            </a:r>
            <a:r>
              <a:rPr lang="fr-FR" sz="2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 </a:t>
            </a:r>
            <a:r>
              <a:rPr lang="fr-FR" sz="2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toute </a:t>
            </a:r>
            <a:r>
              <a:rPr lang="fr-FR" sz="2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souillure   </a:t>
            </a:r>
            <a:r>
              <a:rPr lang="fr-FR" sz="2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par </a:t>
            </a:r>
            <a:r>
              <a:rPr lang="fr-FR" sz="2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le </a:t>
            </a:r>
            <a:r>
              <a:rPr lang="fr-FR" sz="2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sang </a:t>
            </a:r>
            <a:r>
              <a:rPr lang="fr-FR" sz="2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 </a:t>
            </a:r>
            <a:r>
              <a:rPr lang="fr-FR" sz="2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ta </a:t>
            </a:r>
            <a:r>
              <a:rPr lang="fr-FR" sz="2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croix</a:t>
            </a:r>
          </a:p>
          <a:p>
            <a:r>
              <a:rPr lang="fr-FR" sz="2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Mon </a:t>
            </a:r>
            <a:r>
              <a:rPr lang="fr-FR" sz="2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âme devient </a:t>
            </a:r>
            <a:r>
              <a:rPr lang="fr-FR" sz="2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pure  </a:t>
            </a:r>
            <a:r>
              <a:rPr lang="fr-FR" sz="2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tu </a:t>
            </a:r>
            <a:r>
              <a:rPr lang="fr-FR" sz="2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l'as </a:t>
            </a:r>
            <a:r>
              <a:rPr lang="fr-FR" sz="2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dit </a:t>
            </a:r>
            <a:r>
              <a:rPr lang="fr-FR" sz="2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je </a:t>
            </a:r>
            <a:r>
              <a:rPr lang="fr-FR" sz="2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le </a:t>
            </a:r>
            <a:r>
              <a:rPr lang="fr-FR" sz="2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crois</a:t>
            </a:r>
          </a:p>
          <a:p>
            <a:endParaRPr lang="fr-FR" sz="2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r" eaLnBrk="1" hangingPunct="1">
              <a:defRPr/>
            </a:pPr>
            <a:r>
              <a:rPr lang="fr-FR" sz="2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…/…</a:t>
            </a:r>
            <a:endParaRPr lang="fr-FR" sz="2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089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458200" cy="609600"/>
          </a:xfrm>
        </p:spPr>
        <p:txBody>
          <a:bodyPr>
            <a:normAutofit/>
          </a:bodyPr>
          <a:lstStyle/>
          <a:p>
            <a:pPr algn="ctr"/>
            <a:r>
              <a:rPr lang="fr-FR" sz="3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Sur </a:t>
            </a:r>
            <a:r>
              <a:rPr lang="fr-FR" sz="3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toi je me repose</a:t>
            </a:r>
            <a:endParaRPr lang="fr-FR" sz="320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 Box 3"/>
          <p:cNvSpPr txBox="1">
            <a:spLocks noChangeArrowheads="1"/>
          </p:cNvSpPr>
          <p:nvPr/>
        </p:nvSpPr>
        <p:spPr bwMode="auto">
          <a:xfrm>
            <a:off x="228600" y="836712"/>
            <a:ext cx="8763000" cy="59708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fr-FR" sz="2000" i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Refrain :</a:t>
            </a:r>
            <a:endParaRPr lang="fr-FR" sz="2000" i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fr-FR" sz="2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Sur toi </a:t>
            </a:r>
            <a:r>
              <a:rPr lang="fr-FR" sz="2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je </a:t>
            </a:r>
            <a:r>
              <a:rPr lang="fr-FR" sz="2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me </a:t>
            </a:r>
            <a:r>
              <a:rPr lang="fr-FR" sz="2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repose  O Jésus </a:t>
            </a:r>
            <a:r>
              <a:rPr lang="fr-FR" sz="2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mon </a:t>
            </a:r>
            <a:r>
              <a:rPr lang="fr-FR" sz="2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sauveur</a:t>
            </a:r>
          </a:p>
          <a:p>
            <a:r>
              <a:rPr lang="fr-FR" sz="2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Faut-il </a:t>
            </a:r>
            <a:r>
              <a:rPr lang="fr-FR" sz="2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donc autre chose pour un </a:t>
            </a:r>
            <a:r>
              <a:rPr lang="fr-FR" sz="2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pauvre </a:t>
            </a:r>
            <a:r>
              <a:rPr lang="fr-FR" sz="2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pécheur</a:t>
            </a:r>
          </a:p>
          <a:p>
            <a:endParaRPr lang="fr-FR" sz="14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defRPr/>
            </a:pPr>
            <a:r>
              <a:rPr lang="fr-FR" sz="2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fr-FR" sz="2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 Moi-même </a:t>
            </a:r>
            <a:r>
              <a:rPr lang="fr-FR" sz="2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en </a:t>
            </a:r>
            <a:r>
              <a:rPr lang="fr-FR" sz="2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sacrifice   immolé désormais</a:t>
            </a:r>
          </a:p>
          <a:p>
            <a:pPr eaLnBrk="1" hangingPunct="1">
              <a:defRPr/>
            </a:pPr>
            <a:r>
              <a:rPr lang="fr-FR" sz="2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Seigneur </a:t>
            </a:r>
            <a:r>
              <a:rPr lang="fr-FR" sz="2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à ton </a:t>
            </a:r>
            <a:r>
              <a:rPr lang="fr-FR" sz="2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service </a:t>
            </a:r>
            <a:r>
              <a:rPr lang="fr-FR" sz="2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me </a:t>
            </a:r>
            <a:r>
              <a:rPr lang="fr-FR" sz="2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voici </a:t>
            </a:r>
            <a:r>
              <a:rPr lang="fr-FR" sz="2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pour </a:t>
            </a:r>
            <a:r>
              <a:rPr lang="fr-FR" sz="2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jamais</a:t>
            </a:r>
          </a:p>
          <a:p>
            <a:pPr eaLnBrk="1" hangingPunct="1">
              <a:defRPr/>
            </a:pPr>
            <a:r>
              <a:rPr lang="fr-FR" sz="2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Qu'importe </a:t>
            </a:r>
            <a:r>
              <a:rPr lang="fr-FR" sz="2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 </a:t>
            </a:r>
            <a:r>
              <a:rPr lang="fr-FR" sz="2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faiblesse   </a:t>
            </a:r>
            <a:r>
              <a:rPr lang="fr-FR" sz="2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puisque </a:t>
            </a:r>
            <a:r>
              <a:rPr lang="fr-FR" sz="2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je </a:t>
            </a:r>
            <a:r>
              <a:rPr lang="fr-FR" sz="2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t'appartiens</a:t>
            </a:r>
          </a:p>
          <a:p>
            <a:pPr eaLnBrk="1" hangingPunct="1">
              <a:defRPr/>
            </a:pPr>
            <a:r>
              <a:rPr lang="fr-FR" sz="2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Tu </a:t>
            </a:r>
            <a:r>
              <a:rPr lang="fr-FR" sz="2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n'as point de </a:t>
            </a:r>
            <a:r>
              <a:rPr lang="fr-FR" sz="2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richesse </a:t>
            </a:r>
            <a:r>
              <a:rPr lang="fr-FR" sz="2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qui </a:t>
            </a:r>
            <a:r>
              <a:rPr lang="fr-FR" sz="2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ne soit pour </a:t>
            </a:r>
            <a:r>
              <a:rPr lang="fr-FR" sz="2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les </a:t>
            </a:r>
            <a:r>
              <a:rPr lang="fr-FR" sz="2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tiens</a:t>
            </a:r>
          </a:p>
          <a:p>
            <a:pPr eaLnBrk="1" hangingPunct="1">
              <a:defRPr/>
            </a:pPr>
            <a:endParaRPr lang="fr-FR" sz="14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defRPr/>
            </a:pPr>
            <a:r>
              <a:rPr lang="fr-FR" sz="2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4. Au plus fort </a:t>
            </a:r>
            <a:r>
              <a:rPr lang="fr-FR" sz="2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 </a:t>
            </a:r>
            <a:r>
              <a:rPr lang="fr-FR" sz="2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l'orage   tu </a:t>
            </a:r>
            <a:r>
              <a:rPr lang="fr-FR" sz="2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 tiens près </a:t>
            </a:r>
            <a:r>
              <a:rPr lang="fr-FR" sz="2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 </a:t>
            </a:r>
            <a:r>
              <a:rPr lang="fr-FR" sz="2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moi</a:t>
            </a:r>
          </a:p>
          <a:p>
            <a:pPr eaLnBrk="1" hangingPunct="1">
              <a:defRPr/>
            </a:pPr>
            <a:r>
              <a:rPr lang="fr-FR" sz="2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Ranimant </a:t>
            </a:r>
            <a:r>
              <a:rPr lang="fr-FR" sz="2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mon </a:t>
            </a:r>
            <a:r>
              <a:rPr lang="fr-FR" sz="2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courage </a:t>
            </a:r>
            <a:r>
              <a:rPr lang="fr-FR" sz="2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et </a:t>
            </a:r>
            <a:r>
              <a:rPr lang="fr-FR" sz="2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soutenant </a:t>
            </a:r>
            <a:r>
              <a:rPr lang="fr-FR" sz="2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 </a:t>
            </a:r>
            <a:r>
              <a:rPr lang="fr-FR" sz="2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foi</a:t>
            </a:r>
          </a:p>
          <a:p>
            <a:pPr eaLnBrk="1" hangingPunct="1">
              <a:defRPr/>
            </a:pPr>
            <a:r>
              <a:rPr lang="fr-FR" sz="2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C'est </a:t>
            </a:r>
            <a:r>
              <a:rPr lang="fr-FR" sz="2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dans ton cœur qui </a:t>
            </a:r>
            <a:r>
              <a:rPr lang="fr-FR" sz="2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m'aime </a:t>
            </a:r>
            <a:r>
              <a:rPr lang="fr-FR" sz="2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que </a:t>
            </a:r>
            <a:r>
              <a:rPr lang="fr-FR" sz="2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tu sais </a:t>
            </a:r>
            <a:r>
              <a:rPr lang="fr-FR" sz="2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me </a:t>
            </a:r>
            <a:r>
              <a:rPr lang="fr-FR" sz="2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cacher</a:t>
            </a:r>
          </a:p>
          <a:p>
            <a:pPr eaLnBrk="1" hangingPunct="1">
              <a:defRPr/>
            </a:pPr>
            <a:r>
              <a:rPr lang="fr-FR" sz="2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En </a:t>
            </a:r>
            <a:r>
              <a:rPr lang="fr-FR" sz="2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vain </a:t>
            </a:r>
            <a:r>
              <a:rPr lang="fr-FR" sz="2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satan </a:t>
            </a:r>
            <a:r>
              <a:rPr lang="fr-FR" sz="2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lui-même </a:t>
            </a:r>
            <a:r>
              <a:rPr lang="fr-FR" sz="2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voudrait </a:t>
            </a:r>
            <a:r>
              <a:rPr lang="fr-FR" sz="2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m'en </a:t>
            </a:r>
            <a:r>
              <a:rPr lang="fr-FR" sz="2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arracher</a:t>
            </a:r>
          </a:p>
          <a:p>
            <a:pPr eaLnBrk="1" hangingPunct="1">
              <a:defRPr/>
            </a:pPr>
            <a:endParaRPr lang="fr-FR" sz="14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defRPr/>
            </a:pPr>
            <a:r>
              <a:rPr lang="fr-FR" sz="2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5. </a:t>
            </a:r>
            <a:r>
              <a:rPr lang="fr-FR" sz="2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En </a:t>
            </a:r>
            <a:r>
              <a:rPr lang="fr-FR" sz="2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toi </a:t>
            </a:r>
            <a:r>
              <a:rPr lang="fr-FR" sz="2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j'ai </a:t>
            </a:r>
            <a:r>
              <a:rPr lang="fr-FR" sz="2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 </a:t>
            </a:r>
            <a:r>
              <a:rPr lang="fr-FR" sz="2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victoire   la paix  </a:t>
            </a:r>
            <a:r>
              <a:rPr lang="fr-FR" sz="2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 </a:t>
            </a:r>
            <a:r>
              <a:rPr lang="fr-FR" sz="2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liberté</a:t>
            </a:r>
          </a:p>
          <a:p>
            <a:pPr eaLnBrk="1" hangingPunct="1">
              <a:defRPr/>
            </a:pPr>
            <a:r>
              <a:rPr lang="fr-FR" sz="2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À </a:t>
            </a:r>
            <a:r>
              <a:rPr lang="fr-FR" sz="2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fr-FR" sz="2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oi </a:t>
            </a:r>
            <a:r>
              <a:rPr lang="fr-FR" sz="2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je rendrai </a:t>
            </a:r>
            <a:r>
              <a:rPr lang="fr-FR" sz="2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gloire </a:t>
            </a:r>
            <a:r>
              <a:rPr lang="fr-FR" sz="2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durant l'éternité</a:t>
            </a:r>
          </a:p>
          <a:p>
            <a:pPr eaLnBrk="1" hangingPunct="1">
              <a:defRPr/>
            </a:pPr>
            <a:r>
              <a:rPr lang="fr-FR" sz="2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Si </a:t>
            </a:r>
            <a:r>
              <a:rPr lang="fr-FR" sz="2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du bonheur qui </a:t>
            </a:r>
            <a:r>
              <a:rPr lang="fr-FR" sz="2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passe </a:t>
            </a:r>
            <a:r>
              <a:rPr lang="fr-FR" sz="2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la </a:t>
            </a:r>
            <a:r>
              <a:rPr lang="fr-FR" sz="2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source </a:t>
            </a:r>
            <a:r>
              <a:rPr lang="fr-FR" sz="2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doit </a:t>
            </a:r>
            <a:r>
              <a:rPr lang="fr-FR" sz="2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tarir</a:t>
            </a:r>
          </a:p>
          <a:p>
            <a:pPr eaLnBrk="1" hangingPunct="1">
              <a:defRPr/>
            </a:pPr>
            <a:r>
              <a:rPr lang="fr-FR" sz="2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C'est </a:t>
            </a:r>
            <a:r>
              <a:rPr lang="fr-FR" sz="2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assez de ta </a:t>
            </a:r>
            <a:r>
              <a:rPr lang="fr-FR" sz="2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grâce </a:t>
            </a:r>
            <a:r>
              <a:rPr lang="fr-FR" sz="2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pour </a:t>
            </a:r>
            <a:r>
              <a:rPr lang="fr-FR" sz="2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vivre et </a:t>
            </a:r>
            <a:r>
              <a:rPr lang="fr-FR" sz="2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pour </a:t>
            </a:r>
            <a:r>
              <a:rPr lang="fr-FR" sz="2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mourir</a:t>
            </a:r>
          </a:p>
          <a:p>
            <a:pPr eaLnBrk="1" hangingPunct="1">
              <a:defRPr/>
            </a:pPr>
            <a:endParaRPr lang="fr-FR" sz="14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 eaLnBrk="1" hangingPunct="1">
              <a:defRPr/>
            </a:pPr>
            <a:r>
              <a:rPr lang="fr-FR" sz="2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oOo</a:t>
            </a:r>
            <a:endParaRPr lang="fr-FR" sz="2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1905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257</Words>
  <Application>Microsoft Office PowerPoint</Application>
  <PresentationFormat>Affichage à l'écran (4:3)</PresentationFormat>
  <Paragraphs>41</Paragraphs>
  <Slides>2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Sur toi je me repose</vt:lpstr>
      <vt:lpstr>Sur toi je me repose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 ancre et ma voile</dc:title>
  <dc:creator>alphaomega</dc:creator>
  <cp:lastModifiedBy>alphaomega</cp:lastModifiedBy>
  <cp:revision>12</cp:revision>
  <dcterms:created xsi:type="dcterms:W3CDTF">2025-11-13T13:21:41Z</dcterms:created>
  <dcterms:modified xsi:type="dcterms:W3CDTF">2026-03-04T17:13:26Z</dcterms:modified>
</cp:coreProperties>
</file>