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42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A88A7-FEDF-4082-B72C-0DE99A60DF56}" type="datetimeFigureOut">
              <a:rPr lang="fr-FR" smtClean="0"/>
              <a:t>18/11/2025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4CB9D9-D8F4-451F-9108-002FE3BB9F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3477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685817" indent="-263776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055103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477145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1899186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321227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743269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165310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587351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9B0AC42F-8846-412D-98C3-654BE2D2EEFA}" type="slidenum">
              <a:rPr lang="fr-FR" altLang="fr-FR" smtClean="0">
                <a:solidFill>
                  <a:srgbClr val="000000"/>
                </a:solidFill>
                <a:latin typeface="Times New Roman"/>
              </a:rPr>
              <a:pPr eaLnBrk="1" hangingPunct="1"/>
              <a:t>1</a:t>
            </a:fld>
            <a:endParaRPr lang="fr-FR" altLang="fr-FR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fr-FR" altLang="fr-FR" smtClean="0"/>
              <a:t>-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18/11/2025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9745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18/11/2025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4926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18/11/2025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139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18/11/2025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3865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18/11/2025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5607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18/11/2025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3595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18/11/2025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7187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18/11/2025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4884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18/11/2025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8881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18/11/2025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099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18/11/2025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6484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F7E0D-8F72-4F05-9457-B4DE4A93905E}" type="datetimeFigureOut">
              <a:rPr lang="fr-FR" smtClean="0"/>
              <a:t>18/11/2025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7015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458200" cy="609600"/>
          </a:xfrm>
        </p:spPr>
        <p:txBody>
          <a:bodyPr>
            <a:normAutofit/>
          </a:bodyPr>
          <a:lstStyle/>
          <a:p>
            <a:pPr algn="ctr"/>
            <a:r>
              <a:rPr lang="fr-FR" sz="3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43-10 : Tel que je suis</a:t>
            </a:r>
            <a:endParaRPr lang="fr-FR" sz="320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 Box 3"/>
          <p:cNvSpPr txBox="1">
            <a:spLocks noChangeArrowheads="1"/>
          </p:cNvSpPr>
          <p:nvPr/>
        </p:nvSpPr>
        <p:spPr bwMode="auto">
          <a:xfrm>
            <a:off x="251520" y="1276593"/>
            <a:ext cx="8712968" cy="42934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 Tel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que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je </a:t>
            </a:r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suis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sans rien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à </a:t>
            </a:r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moi   sinon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ton sang versé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pour </a:t>
            </a:r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moi</a:t>
            </a:r>
          </a:p>
          <a:p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Et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ta voix qui m'appelle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à </a:t>
            </a:r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toi agneau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Dieu 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je </a:t>
            </a:r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viens 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je </a:t>
            </a:r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viens</a:t>
            </a:r>
            <a:endParaRPr lang="fr-FR" sz="21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fr-FR" sz="210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Tel que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je </a:t>
            </a:r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suis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bien </a:t>
            </a:r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vacillant   en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proie au doute à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chaque </a:t>
            </a:r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instant</a:t>
            </a:r>
          </a:p>
          <a:p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Lutte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au </a:t>
            </a:r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dehors crainte au-dedans agneau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Dieu  je viens  je viens</a:t>
            </a:r>
            <a:endParaRPr lang="fr-FR" sz="21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fr-FR" sz="210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Tel que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je </a:t>
            </a:r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suis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ton cœur est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prêt </a:t>
            </a:r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à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prendre le mien tel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qu'il </a:t>
            </a:r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est</a:t>
            </a:r>
          </a:p>
          <a:p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Pour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tout </a:t>
            </a:r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changer sauveur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parfait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gneau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Dieu  je viens 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je </a:t>
            </a:r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viens</a:t>
            </a:r>
            <a:endParaRPr lang="fr-FR" sz="21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fr-FR" sz="210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Tel que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je </a:t>
            </a:r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suis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ton grand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amour </a:t>
            </a:r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tout pardonné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sans </a:t>
            </a:r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retour</a:t>
            </a:r>
          </a:p>
          <a:p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Je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veux être à toi dès ce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jour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gneau </a:t>
            </a:r>
            <a:r>
              <a:rPr lang="fr-FR" sz="2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Dieu  je viens  je viens</a:t>
            </a:r>
            <a:endParaRPr lang="fr-FR" sz="21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fr-FR" sz="21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 eaLnBrk="1" hangingPunct="1">
              <a:defRPr/>
            </a:pPr>
            <a:r>
              <a:rPr lang="fr-FR" sz="21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oOo</a:t>
            </a:r>
          </a:p>
        </p:txBody>
      </p:sp>
    </p:spTree>
    <p:extLst>
      <p:ext uri="{BB962C8B-B14F-4D97-AF65-F5344CB8AC3E}">
        <p14:creationId xmlns:p14="http://schemas.microsoft.com/office/powerpoint/2010/main" val="49089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128</Words>
  <Application>Microsoft Office PowerPoint</Application>
  <PresentationFormat>Affichage à l'écran (4:3)</PresentationFormat>
  <Paragraphs>16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43-10 : Tel que je suis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 ancre et ma voile</dc:title>
  <dc:creator>alphaomega</dc:creator>
  <cp:lastModifiedBy>alphaomega</cp:lastModifiedBy>
  <cp:revision>12</cp:revision>
  <dcterms:created xsi:type="dcterms:W3CDTF">2025-11-13T13:21:41Z</dcterms:created>
  <dcterms:modified xsi:type="dcterms:W3CDTF">2025-11-18T13:32:05Z</dcterms:modified>
</cp:coreProperties>
</file>