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09/12/2025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12-07 : Tournez les yeux vers le Seigneur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228600" y="1125538"/>
            <a:ext cx="876300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2200" i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Refrain : </a:t>
            </a:r>
            <a:endParaRPr lang="fr-FR" sz="22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Tournez les yeux vers le Seigneur  et rayonnez de joie</a:t>
            </a: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Chantez son nom de tout votre cœur</a:t>
            </a: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Il est votre sauveur  c’est lui votre Seigneur</a:t>
            </a: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J’ai cherché le Seigneur et il m’a écouté</a:t>
            </a: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Il m’a guéri de mes peurs et sans fin je le louerai</a:t>
            </a: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Dieu regarde ceux qu’il aime  il écoute leur voix</a:t>
            </a: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Il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console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leur peine  et il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guide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leurs pas</a:t>
            </a: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Ceux qui cherchent le Seigneur  ne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seront privés de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rien</a:t>
            </a:r>
          </a:p>
          <a:p>
            <a:pPr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S’ils lui ouvrent </a:t>
            </a: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leur cœur  ils seront comblés de biens</a:t>
            </a: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fr-FR" sz="22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108</Words>
  <Application>Microsoft Office PowerPoint</Application>
  <PresentationFormat>Affichage à l'écran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12-07 : Tournez les yeux vers le Seigneur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9</cp:revision>
  <dcterms:created xsi:type="dcterms:W3CDTF">2025-11-13T13:21:41Z</dcterms:created>
  <dcterms:modified xsi:type="dcterms:W3CDTF">2025-12-09T13:34:44Z</dcterms:modified>
</cp:coreProperties>
</file>