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0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2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Tous </a:t>
            </a:r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unis en l’Esprit</a:t>
            </a: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228600" y="1125538"/>
            <a:ext cx="8763000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+mj-lt"/>
              </a:rPr>
              <a:t>1. Tous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unis dans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l’Esprit   tous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unis en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Jésus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+mj-lt"/>
              </a:rPr>
              <a:t>    Tous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unis dans l’Esprit   tous unis en Jésus</a:t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r>
              <a:rPr lang="fr-FR" sz="2000" smtClean="0">
                <a:solidFill>
                  <a:schemeClr val="bg1"/>
                </a:solidFill>
                <a:latin typeface="+mj-lt"/>
              </a:rPr>
              <a:t>    Nous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prions que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bientôt ce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qui divise ne soit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plus</a:t>
            </a:r>
          </a:p>
          <a:p>
            <a:pPr eaLnBrk="1" hangingPunct="1">
              <a:defRPr/>
            </a:pPr>
            <a:endParaRPr lang="fr-FR" sz="2000" i="1" smtClean="0">
              <a:solidFill>
                <a:schemeClr val="bg1"/>
              </a:solidFill>
              <a:latin typeface="+mj-lt"/>
            </a:endParaRPr>
          </a:p>
          <a:p>
            <a:pPr eaLnBrk="1" hangingPunct="1">
              <a:defRPr/>
            </a:pPr>
            <a:r>
              <a:rPr lang="fr-FR" sz="2000" i="1" smtClean="0">
                <a:solidFill>
                  <a:schemeClr val="bg1"/>
                </a:solidFill>
                <a:latin typeface="+mj-lt"/>
              </a:rPr>
              <a:t>Refrain :</a:t>
            </a:r>
            <a:r>
              <a:rPr lang="fr-FR" sz="2000">
                <a:solidFill>
                  <a:schemeClr val="bg1"/>
                </a:solidFill>
                <a:latin typeface="+mj-lt"/>
              </a:rPr>
              <a:t/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r>
              <a:rPr lang="fr-FR" sz="2000" smtClean="0">
                <a:solidFill>
                  <a:schemeClr val="bg1"/>
                </a:solidFill>
                <a:latin typeface="+mj-lt"/>
              </a:rPr>
              <a:t>    Et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le monde saura que nous sommes chrétiens</a:t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r>
              <a:rPr lang="fr-FR" sz="2000" smtClean="0">
                <a:solidFill>
                  <a:schemeClr val="bg1"/>
                </a:solidFill>
                <a:latin typeface="+mj-lt"/>
              </a:rPr>
              <a:t>    Par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l’amour dont nos actes sont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empreints</a:t>
            </a:r>
          </a:p>
          <a:p>
            <a:pPr eaLnBrk="1" hangingPunct="1">
              <a:defRPr/>
            </a:pPr>
            <a:endParaRPr lang="fr-FR" sz="2000" smtClean="0">
              <a:solidFill>
                <a:schemeClr val="bg1"/>
              </a:solidFill>
              <a:latin typeface="+mj-lt"/>
            </a:endParaRP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+mj-lt"/>
              </a:rPr>
              <a:t>2. Nous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marchons côte à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côte   et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la main dans la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main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+mj-lt"/>
              </a:rPr>
              <a:t>    Nous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marchons côte à côte   et la main dans la main</a:t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r>
              <a:rPr lang="fr-FR" sz="2000" smtClean="0">
                <a:solidFill>
                  <a:schemeClr val="bg1"/>
                </a:solidFill>
                <a:latin typeface="+mj-lt"/>
              </a:rPr>
              <a:t>    A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la table du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roi nous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partageons le même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pain</a:t>
            </a:r>
          </a:p>
          <a:p>
            <a:pPr eaLnBrk="1" hangingPunct="1">
              <a:defRPr/>
            </a:pPr>
            <a:endParaRPr lang="fr-FR" sz="2000" smtClean="0">
              <a:solidFill>
                <a:schemeClr val="bg1"/>
              </a:solidFill>
              <a:latin typeface="+mj-lt"/>
            </a:endParaRP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+mj-lt"/>
              </a:rPr>
              <a:t>3. D’un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seul cœur nous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voulons   travailler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pour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Jésus</a:t>
            </a:r>
          </a:p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+mj-lt"/>
              </a:rPr>
              <a:t>    D’un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seul cœur nous voulons   travailler pour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Jésus</a:t>
            </a:r>
            <a:r>
              <a:rPr lang="fr-FR" sz="2000">
                <a:solidFill>
                  <a:schemeClr val="bg1"/>
                </a:solidFill>
                <a:latin typeface="+mj-lt"/>
              </a:rPr>
              <a:t/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r>
              <a:rPr lang="fr-FR" sz="2000" smtClean="0">
                <a:solidFill>
                  <a:schemeClr val="bg1"/>
                </a:solidFill>
                <a:latin typeface="+mj-lt"/>
              </a:rPr>
              <a:t>    Proclamer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à tout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homme qu’il nous offre le salut</a:t>
            </a:r>
          </a:p>
          <a:p>
            <a:pPr algn="r" eaLnBrk="1" hangingPunct="1">
              <a:defRPr/>
            </a:pPr>
            <a:r>
              <a:rPr lang="fr-FR" sz="2000">
                <a:solidFill>
                  <a:schemeClr val="bg1"/>
                </a:solidFill>
                <a:latin typeface="+mj-lt"/>
              </a:rPr>
              <a:t/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r>
              <a:rPr lang="fr-FR" sz="2000" smtClean="0">
                <a:solidFill>
                  <a:schemeClr val="bg1"/>
                </a:solidFill>
                <a:latin typeface="+mj-lt"/>
              </a:rPr>
              <a:t>…/…</a:t>
            </a:r>
            <a:endParaRPr lang="fr-FR" sz="2000" smtClean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/>
          </a:bodyPr>
          <a:lstStyle/>
          <a:p>
            <a:pPr algn="ctr"/>
            <a:r>
              <a:rPr lang="fr-FR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36-24 : Tous unis en l’Esprit</a:t>
            </a: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228600" y="1125538"/>
            <a:ext cx="87630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2000" smtClean="0">
                <a:solidFill>
                  <a:schemeClr val="bg1"/>
                </a:solidFill>
              </a:rPr>
              <a:t>4. Gloire </a:t>
            </a:r>
            <a:r>
              <a:rPr lang="fr-FR" sz="2000">
                <a:solidFill>
                  <a:schemeClr val="bg1"/>
                </a:solidFill>
              </a:rPr>
              <a:t>au Dieu </a:t>
            </a:r>
            <a:r>
              <a:rPr lang="fr-FR" sz="2000" smtClean="0">
                <a:solidFill>
                  <a:schemeClr val="bg1"/>
                </a:solidFill>
              </a:rPr>
              <a:t>créateur   de </a:t>
            </a:r>
            <a:r>
              <a:rPr lang="fr-FR" sz="2000">
                <a:solidFill>
                  <a:schemeClr val="bg1"/>
                </a:solidFill>
              </a:rPr>
              <a:t>la terre et des </a:t>
            </a:r>
            <a:r>
              <a:rPr lang="fr-FR" sz="2000" smtClean="0">
                <a:solidFill>
                  <a:schemeClr val="bg1"/>
                </a:solidFill>
              </a:rPr>
              <a:t>cieux</a:t>
            </a:r>
            <a:r>
              <a:rPr lang="fr-FR" sz="2000">
                <a:solidFill>
                  <a:schemeClr val="bg1"/>
                </a:solidFill>
              </a:rPr>
              <a:t/>
            </a:r>
            <a:br>
              <a:rPr lang="fr-FR" sz="2000">
                <a:solidFill>
                  <a:schemeClr val="bg1"/>
                </a:solidFill>
              </a:rPr>
            </a:br>
            <a:r>
              <a:rPr lang="fr-FR" sz="2000" smtClean="0">
                <a:solidFill>
                  <a:schemeClr val="bg1"/>
                </a:solidFill>
              </a:rPr>
              <a:t>    Gloire </a:t>
            </a:r>
            <a:r>
              <a:rPr lang="fr-FR" sz="2000">
                <a:solidFill>
                  <a:schemeClr val="bg1"/>
                </a:solidFill>
              </a:rPr>
              <a:t>au Fils </a:t>
            </a:r>
            <a:r>
              <a:rPr lang="fr-FR" sz="2000" smtClean="0">
                <a:solidFill>
                  <a:schemeClr val="bg1"/>
                </a:solidFill>
              </a:rPr>
              <a:t>éternel   rédempteur glorieux</a:t>
            </a:r>
            <a:r>
              <a:rPr lang="fr-FR" sz="2000">
                <a:solidFill>
                  <a:schemeClr val="bg1"/>
                </a:solidFill>
              </a:rPr>
              <a:t/>
            </a:r>
            <a:br>
              <a:rPr lang="fr-FR" sz="2000">
                <a:solidFill>
                  <a:schemeClr val="bg1"/>
                </a:solidFill>
              </a:rPr>
            </a:br>
            <a:r>
              <a:rPr lang="fr-FR" sz="2000" smtClean="0">
                <a:solidFill>
                  <a:schemeClr val="bg1"/>
                </a:solidFill>
              </a:rPr>
              <a:t>    Gloire  </a:t>
            </a:r>
            <a:r>
              <a:rPr lang="fr-FR" sz="2000">
                <a:solidFill>
                  <a:schemeClr val="bg1"/>
                </a:solidFill>
              </a:rPr>
              <a:t>gloire à </a:t>
            </a:r>
            <a:r>
              <a:rPr lang="fr-FR" sz="2000" smtClean="0">
                <a:solidFill>
                  <a:schemeClr val="bg1"/>
                </a:solidFill>
              </a:rPr>
              <a:t>l’Esprit   qui </a:t>
            </a:r>
            <a:r>
              <a:rPr lang="fr-FR" sz="2000">
                <a:solidFill>
                  <a:schemeClr val="bg1"/>
                </a:solidFill>
              </a:rPr>
              <a:t>verse en nous l’amour de </a:t>
            </a:r>
            <a:r>
              <a:rPr lang="fr-FR" sz="2000" smtClean="0">
                <a:solidFill>
                  <a:schemeClr val="bg1"/>
                </a:solidFill>
              </a:rPr>
              <a:t>Dieu</a:t>
            </a:r>
            <a:r>
              <a:rPr lang="fr-FR" sz="2000">
                <a:solidFill>
                  <a:schemeClr val="bg1"/>
                </a:solidFill>
                <a:latin typeface="+mj-lt"/>
              </a:rPr>
              <a:t/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r>
              <a:rPr lang="fr-FR" sz="2000">
                <a:solidFill>
                  <a:schemeClr val="bg1"/>
                </a:solidFill>
                <a:latin typeface="+mj-lt"/>
              </a:rPr>
              <a:t/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r>
              <a:rPr lang="fr-FR" sz="2000" i="1" smtClean="0">
                <a:solidFill>
                  <a:schemeClr val="bg1"/>
                </a:solidFill>
                <a:latin typeface="+mj-lt"/>
              </a:rPr>
              <a:t>Refrain :</a:t>
            </a:r>
            <a:r>
              <a:rPr lang="fr-FR" sz="2000">
                <a:solidFill>
                  <a:schemeClr val="bg1"/>
                </a:solidFill>
                <a:latin typeface="+mj-lt"/>
              </a:rPr>
              <a:t/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r>
              <a:rPr lang="fr-FR" sz="2000" smtClean="0">
                <a:solidFill>
                  <a:schemeClr val="bg1"/>
                </a:solidFill>
                <a:latin typeface="+mj-lt"/>
              </a:rPr>
              <a:t>    Et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le monde saura que nous sommes chrétiens</a:t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r>
              <a:rPr lang="fr-FR" sz="2000" smtClean="0">
                <a:solidFill>
                  <a:schemeClr val="bg1"/>
                </a:solidFill>
                <a:latin typeface="+mj-lt"/>
              </a:rPr>
              <a:t>    Par </a:t>
            </a:r>
            <a:r>
              <a:rPr lang="fr-FR" sz="2000">
                <a:solidFill>
                  <a:schemeClr val="bg1"/>
                </a:solidFill>
                <a:latin typeface="+mj-lt"/>
              </a:rPr>
              <a:t>l’amour dont nos actes sont </a:t>
            </a:r>
            <a:r>
              <a:rPr lang="fr-FR" sz="2000" smtClean="0">
                <a:solidFill>
                  <a:schemeClr val="bg1"/>
                </a:solidFill>
                <a:latin typeface="+mj-lt"/>
              </a:rPr>
              <a:t>empreints</a:t>
            </a:r>
            <a:r>
              <a:rPr lang="fr-FR" sz="2000">
                <a:solidFill>
                  <a:schemeClr val="bg1"/>
                </a:solidFill>
                <a:latin typeface="+mj-lt"/>
              </a:rPr>
              <a:t/>
            </a:r>
            <a:br>
              <a:rPr lang="fr-FR" sz="2000">
                <a:solidFill>
                  <a:schemeClr val="bg1"/>
                </a:solidFill>
                <a:latin typeface="+mj-lt"/>
              </a:rPr>
            </a:br>
            <a:endParaRPr lang="fr-FR" sz="2000" smtClean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fr-FR" sz="2000" smtClean="0">
                <a:solidFill>
                  <a:schemeClr val="bg1"/>
                </a:solidFill>
                <a:latin typeface="+mj-lt"/>
                <a:cs typeface="Arial" pitchFamily="34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292496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45</Words>
  <Application>Microsoft Office PowerPoint</Application>
  <PresentationFormat>Affichage à l'écran (4:3)</PresentationFormat>
  <Paragraphs>19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Tous unis en l’Esprit</vt:lpstr>
      <vt:lpstr>36-24 : Tous unis en l’Esprit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11</cp:revision>
  <dcterms:created xsi:type="dcterms:W3CDTF">2025-11-13T13:21:41Z</dcterms:created>
  <dcterms:modified xsi:type="dcterms:W3CDTF">2026-04-21T11:32:49Z</dcterms:modified>
</cp:coreProperties>
</file>