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Tout joyeux bénissons le Seigneur</a:t>
            </a:r>
            <a:endParaRPr lang="fr-FR" sz="3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0" y="1125538"/>
            <a:ext cx="9144000" cy="5586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Tout joyeux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bénissons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Seigneur    chantons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 célébrons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ses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louanges</a:t>
            </a:r>
          </a:p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Adorons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avec foi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Sauveur   nous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joignant aux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célestes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phalanges</a:t>
            </a:r>
          </a:p>
          <a:p>
            <a:endParaRPr lang="fr-FR" sz="21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100" i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Refrain :</a:t>
            </a:r>
            <a:endParaRPr lang="fr-FR" sz="2100" i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Gloire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à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Dieu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gloire à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Dieu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que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 chant retentisse en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tout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lieu</a:t>
            </a:r>
          </a:p>
          <a:p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Gloire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à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Dieu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gloire à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Dieu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ue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 chant retentisse en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tout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lieu</a:t>
            </a:r>
            <a:endParaRPr lang="fr-FR" sz="21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fr-FR" sz="21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Dieu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dans son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incomparable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amour    du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ciel envoya son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Fils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unique</a:t>
            </a:r>
          </a:p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Et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terre et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les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cieux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dans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jour    s'unissent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pour chanter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cantique</a:t>
            </a:r>
          </a:p>
          <a:p>
            <a:endParaRPr lang="fr-FR" sz="21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Le châtiment qui produit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paix    Jésus-Christ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l'a subi pour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âme</a:t>
            </a:r>
          </a:p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Il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voulut expier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nos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forfaits    en mourant lui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sur le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bois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infâme</a:t>
            </a:r>
            <a:endParaRPr lang="fr-FR" sz="21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fr-FR" sz="21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Nous voulons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retour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bon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Sauveur  t'aimer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par-dessus tout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autre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chose</a:t>
            </a:r>
          </a:p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Forme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ton amour dans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notre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cœur   et puis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chacun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nous dispose</a:t>
            </a:r>
            <a:endParaRPr lang="fr-FR" sz="21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fr-FR" sz="21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oOo</a:t>
            </a: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143</Words>
  <Application>Microsoft Office PowerPoint</Application>
  <PresentationFormat>Affichage à l'écran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Tout joyeux bénissons le Seigneur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9</cp:revision>
  <dcterms:created xsi:type="dcterms:W3CDTF">2025-11-13T13:21:41Z</dcterms:created>
  <dcterms:modified xsi:type="dcterms:W3CDTF">2025-11-14T09:58:22Z</dcterms:modified>
</cp:coreProperties>
</file>