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45-21 : Trouver dans ma vie ta présence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51520" y="1276593"/>
            <a:ext cx="8712968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2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Trouver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dans ma vie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présence   tenir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lampe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allumée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Choisir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d’habiter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confiance   aimer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se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savoir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aimé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Croiser ton regard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doute   brûler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l’écho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voix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Rester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le pain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route   savoir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reconnaître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</a:t>
            </a:r>
          </a:p>
          <a:p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Brûler quand le feu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devient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cendre   partir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vers celui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qui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attend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Choisir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donner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reprendre   fêter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retour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d’un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enfant</a:t>
            </a:r>
          </a:p>
          <a:p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Ouvrir quand tu frappes à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porte   briser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verrous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peur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Savoir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ce que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m’apportes   rester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devenir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veilleur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</Words>
  <Application>Microsoft Office PowerPoint</Application>
  <PresentationFormat>Affichage à l'écran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45-21 : Trouver dans ma vie ta présence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10</cp:revision>
  <dcterms:created xsi:type="dcterms:W3CDTF">2025-11-13T13:21:41Z</dcterms:created>
  <dcterms:modified xsi:type="dcterms:W3CDTF">2025-11-14T10:04:20Z</dcterms:modified>
</cp:coreProperties>
</file>